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C25F26-33A0-44BB-8B99-0B931E9242E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DF9D349F-D473-4759-8A82-199887D9041A}">
      <dgm:prSet phldrT="[Text]" custT="1"/>
      <dgm:spPr>
        <a:solidFill>
          <a:srgbClr val="00B0F0"/>
        </a:solidFill>
      </dgm:spPr>
      <dgm:t>
        <a:bodyPr/>
        <a:lstStyle/>
        <a:p>
          <a:r>
            <a:rPr lang="de-DE" sz="2400" dirty="0" smtClean="0"/>
            <a:t>Fällt Ihre Tätigkeit unter § 18 Abs. 1 Nr. 1 EStG?</a:t>
          </a:r>
          <a:endParaRPr lang="de-DE" sz="2400" dirty="0"/>
        </a:p>
      </dgm:t>
    </dgm:pt>
    <dgm:pt modelId="{DC4AD6D6-4BE1-4495-813A-9F546D0833C1}" type="parTrans" cxnId="{AEECA68C-8FA5-4BFF-A931-BB8B5CCFAE66}">
      <dgm:prSet/>
      <dgm:spPr/>
      <dgm:t>
        <a:bodyPr/>
        <a:lstStyle/>
        <a:p>
          <a:endParaRPr lang="de-DE"/>
        </a:p>
      </dgm:t>
    </dgm:pt>
    <dgm:pt modelId="{ECC9A59F-BBB4-452C-93AC-8B01175F3B5F}" type="sibTrans" cxnId="{AEECA68C-8FA5-4BFF-A931-BB8B5CCFAE66}">
      <dgm:prSet/>
      <dgm:spPr/>
      <dgm:t>
        <a:bodyPr/>
        <a:lstStyle/>
        <a:p>
          <a:endParaRPr lang="de-DE"/>
        </a:p>
      </dgm:t>
    </dgm:pt>
    <dgm:pt modelId="{71FED736-8E8C-440D-AD37-9004272F4ADF}">
      <dgm:prSet phldrT="[Text]" custT="1"/>
      <dgm:spPr>
        <a:solidFill>
          <a:srgbClr val="00B0F0"/>
        </a:solidFill>
      </dgm:spPr>
      <dgm:t>
        <a:bodyPr/>
        <a:lstStyle/>
        <a:p>
          <a:r>
            <a:rPr lang="de-DE" sz="2400" dirty="0" smtClean="0"/>
            <a:t>Ja</a:t>
          </a:r>
          <a:endParaRPr lang="de-DE" sz="2400" dirty="0"/>
        </a:p>
      </dgm:t>
    </dgm:pt>
    <dgm:pt modelId="{8B5E721F-E5D3-49C5-8C94-08E3286EC851}" type="parTrans" cxnId="{387B3C60-A02E-4A6F-8F52-F03A239F2492}">
      <dgm:prSet/>
      <dgm:spPr>
        <a:ln>
          <a:solidFill>
            <a:srgbClr val="00B0F0"/>
          </a:solidFill>
        </a:ln>
      </dgm:spPr>
      <dgm:t>
        <a:bodyPr/>
        <a:lstStyle/>
        <a:p>
          <a:endParaRPr lang="de-DE"/>
        </a:p>
      </dgm:t>
    </dgm:pt>
    <dgm:pt modelId="{9E1F93F7-5F6D-42B6-9702-A508AE9289DA}" type="sibTrans" cxnId="{387B3C60-A02E-4A6F-8F52-F03A239F2492}">
      <dgm:prSet/>
      <dgm:spPr/>
      <dgm:t>
        <a:bodyPr/>
        <a:lstStyle/>
        <a:p>
          <a:endParaRPr lang="de-DE"/>
        </a:p>
      </dgm:t>
    </dgm:pt>
    <dgm:pt modelId="{D515EBB5-3E9F-43D6-8E08-DD6016B4F54A}">
      <dgm:prSet phldrT="[Text]" custT="1"/>
      <dgm:spPr>
        <a:solidFill>
          <a:srgbClr val="00B0F0"/>
        </a:solidFill>
      </dgm:spPr>
      <dgm:t>
        <a:bodyPr/>
        <a:lstStyle/>
        <a:p>
          <a:r>
            <a:rPr lang="de-DE" sz="2400" dirty="0" smtClean="0"/>
            <a:t>Nein/meine Tätigkeit ist ähnlich )</a:t>
          </a:r>
        </a:p>
      </dgm:t>
    </dgm:pt>
    <dgm:pt modelId="{1648AE0F-C670-44EC-A138-4E95F2CD9139}" type="parTrans" cxnId="{65DD57D0-D89B-478F-8B79-428038DD01C3}">
      <dgm:prSet/>
      <dgm:spPr>
        <a:ln>
          <a:solidFill>
            <a:srgbClr val="00B0F0"/>
          </a:solidFill>
        </a:ln>
      </dgm:spPr>
      <dgm:t>
        <a:bodyPr/>
        <a:lstStyle/>
        <a:p>
          <a:endParaRPr lang="de-DE"/>
        </a:p>
      </dgm:t>
    </dgm:pt>
    <dgm:pt modelId="{BAF5C45E-B9B0-4117-95F8-C2198BFE72D6}" type="sibTrans" cxnId="{65DD57D0-D89B-478F-8B79-428038DD01C3}">
      <dgm:prSet/>
      <dgm:spPr/>
      <dgm:t>
        <a:bodyPr/>
        <a:lstStyle/>
        <a:p>
          <a:endParaRPr lang="de-DE"/>
        </a:p>
      </dgm:t>
    </dgm:pt>
    <dgm:pt modelId="{F794F45E-EE5C-47D1-AB94-E758FBC2F912}" type="pres">
      <dgm:prSet presAssocID="{4CC25F26-33A0-44BB-8B99-0B931E9242E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E34DA5B-F16F-433F-8758-EC8BDA152307}" type="pres">
      <dgm:prSet presAssocID="{DF9D349F-D473-4759-8A82-199887D9041A}" presName="hierRoot1" presStyleCnt="0">
        <dgm:presLayoutVars>
          <dgm:hierBranch val="init"/>
        </dgm:presLayoutVars>
      </dgm:prSet>
      <dgm:spPr/>
    </dgm:pt>
    <dgm:pt modelId="{4FF50BED-053E-4E3F-9C19-E2F6AFC49163}" type="pres">
      <dgm:prSet presAssocID="{DF9D349F-D473-4759-8A82-199887D9041A}" presName="rootComposite1" presStyleCnt="0"/>
      <dgm:spPr/>
    </dgm:pt>
    <dgm:pt modelId="{89C5FC02-08A2-4A1E-BB6C-EFD3C7625A13}" type="pres">
      <dgm:prSet presAssocID="{DF9D349F-D473-4759-8A82-199887D9041A}" presName="rootText1" presStyleLbl="node0" presStyleIdx="0" presStyleCnt="1" custLinFactNeighborX="3290" custLinFactNeighborY="3269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6578F55B-AD1A-4F9E-81C6-C3638467512D}" type="pres">
      <dgm:prSet presAssocID="{DF9D349F-D473-4759-8A82-199887D9041A}" presName="rootConnector1" presStyleLbl="node1" presStyleIdx="0" presStyleCnt="0"/>
      <dgm:spPr/>
    </dgm:pt>
    <dgm:pt modelId="{95A3F4B2-0F5B-4B56-80D6-6D5BBEBBC1FC}" type="pres">
      <dgm:prSet presAssocID="{DF9D349F-D473-4759-8A82-199887D9041A}" presName="hierChild2" presStyleCnt="0"/>
      <dgm:spPr/>
    </dgm:pt>
    <dgm:pt modelId="{67C7D67A-038C-4891-B26E-3CF6AD01B7AE}" type="pres">
      <dgm:prSet presAssocID="{8B5E721F-E5D3-49C5-8C94-08E3286EC851}" presName="Name37" presStyleLbl="parChTrans1D2" presStyleIdx="0" presStyleCnt="2"/>
      <dgm:spPr/>
    </dgm:pt>
    <dgm:pt modelId="{21FCEFA8-7B6D-4BCD-AA0F-3448AD5D9A5E}" type="pres">
      <dgm:prSet presAssocID="{71FED736-8E8C-440D-AD37-9004272F4ADF}" presName="hierRoot2" presStyleCnt="0">
        <dgm:presLayoutVars>
          <dgm:hierBranch val="init"/>
        </dgm:presLayoutVars>
      </dgm:prSet>
      <dgm:spPr/>
    </dgm:pt>
    <dgm:pt modelId="{1A219867-6CAB-486D-B2FE-B148308E3EA0}" type="pres">
      <dgm:prSet presAssocID="{71FED736-8E8C-440D-AD37-9004272F4ADF}" presName="rootComposite" presStyleCnt="0"/>
      <dgm:spPr/>
    </dgm:pt>
    <dgm:pt modelId="{48F1C0D3-60EA-49D8-ABFE-7157CF1BA926}" type="pres">
      <dgm:prSet presAssocID="{71FED736-8E8C-440D-AD37-9004272F4ADF}" presName="rootText" presStyleLbl="node2" presStyleIdx="0" presStyleCnt="2" custScaleX="81751" custScaleY="55901" custLinFactNeighborX="4880" custLinFactNeighborY="2310">
        <dgm:presLayoutVars>
          <dgm:chPref val="3"/>
        </dgm:presLayoutVars>
      </dgm:prSet>
      <dgm:spPr/>
    </dgm:pt>
    <dgm:pt modelId="{1D8D28FB-8BD2-49F3-AAF3-9913025CFD11}" type="pres">
      <dgm:prSet presAssocID="{71FED736-8E8C-440D-AD37-9004272F4ADF}" presName="rootConnector" presStyleLbl="node2" presStyleIdx="0" presStyleCnt="2"/>
      <dgm:spPr/>
    </dgm:pt>
    <dgm:pt modelId="{C002DA41-0EDB-493F-82DD-1A34320FCC74}" type="pres">
      <dgm:prSet presAssocID="{71FED736-8E8C-440D-AD37-9004272F4ADF}" presName="hierChild4" presStyleCnt="0"/>
      <dgm:spPr/>
    </dgm:pt>
    <dgm:pt modelId="{B04CA148-E6CC-4E3C-95CB-001E48DACD0C}" type="pres">
      <dgm:prSet presAssocID="{71FED736-8E8C-440D-AD37-9004272F4ADF}" presName="hierChild5" presStyleCnt="0"/>
      <dgm:spPr/>
    </dgm:pt>
    <dgm:pt modelId="{B296E241-4D87-4918-AEA1-D5900B890726}" type="pres">
      <dgm:prSet presAssocID="{1648AE0F-C670-44EC-A138-4E95F2CD9139}" presName="Name37" presStyleLbl="parChTrans1D2" presStyleIdx="1" presStyleCnt="2"/>
      <dgm:spPr/>
    </dgm:pt>
    <dgm:pt modelId="{0E7037E2-7A91-4070-B7AB-A5B0D5E1C2BD}" type="pres">
      <dgm:prSet presAssocID="{D515EBB5-3E9F-43D6-8E08-DD6016B4F54A}" presName="hierRoot2" presStyleCnt="0">
        <dgm:presLayoutVars>
          <dgm:hierBranch val="init"/>
        </dgm:presLayoutVars>
      </dgm:prSet>
      <dgm:spPr/>
    </dgm:pt>
    <dgm:pt modelId="{2753D204-3871-47A1-A4E0-DF7C5C4CF34B}" type="pres">
      <dgm:prSet presAssocID="{D515EBB5-3E9F-43D6-8E08-DD6016B4F54A}" presName="rootComposite" presStyleCnt="0"/>
      <dgm:spPr/>
    </dgm:pt>
    <dgm:pt modelId="{571406E9-AF2C-452E-B6F2-84BDD6D4AE2B}" type="pres">
      <dgm:prSet presAssocID="{D515EBB5-3E9F-43D6-8E08-DD6016B4F54A}" presName="rootText" presStyleLbl="node2" presStyleIdx="1" presStyleCnt="2" custScaleX="83217" custScaleY="58274" custLinFactNeighborX="-237" custLinFactNeighborY="8819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B2D4C40F-B499-4D1D-9D42-73D44536899F}" type="pres">
      <dgm:prSet presAssocID="{D515EBB5-3E9F-43D6-8E08-DD6016B4F54A}" presName="rootConnector" presStyleLbl="node2" presStyleIdx="1" presStyleCnt="2"/>
      <dgm:spPr/>
    </dgm:pt>
    <dgm:pt modelId="{5F823062-CE4A-4322-94D4-CBFA8249F63D}" type="pres">
      <dgm:prSet presAssocID="{D515EBB5-3E9F-43D6-8E08-DD6016B4F54A}" presName="hierChild4" presStyleCnt="0"/>
      <dgm:spPr/>
    </dgm:pt>
    <dgm:pt modelId="{3C78BC2E-23E8-4737-824E-E11E4641CFDF}" type="pres">
      <dgm:prSet presAssocID="{D515EBB5-3E9F-43D6-8E08-DD6016B4F54A}" presName="hierChild5" presStyleCnt="0"/>
      <dgm:spPr/>
    </dgm:pt>
    <dgm:pt modelId="{987851C9-6324-4402-B976-96648B608694}" type="pres">
      <dgm:prSet presAssocID="{DF9D349F-D473-4759-8A82-199887D9041A}" presName="hierChild3" presStyleCnt="0"/>
      <dgm:spPr/>
    </dgm:pt>
  </dgm:ptLst>
  <dgm:cxnLst>
    <dgm:cxn modelId="{F3004DAA-92D0-4D51-B011-D51024237CE5}" type="presOf" srcId="{4CC25F26-33A0-44BB-8B99-0B931E9242E3}" destId="{F794F45E-EE5C-47D1-AB94-E758FBC2F912}" srcOrd="0" destOrd="0" presId="urn:microsoft.com/office/officeart/2005/8/layout/orgChart1"/>
    <dgm:cxn modelId="{EDF02E59-A2CC-43DF-A473-96638ADD66E1}" type="presOf" srcId="{71FED736-8E8C-440D-AD37-9004272F4ADF}" destId="{1D8D28FB-8BD2-49F3-AAF3-9913025CFD11}" srcOrd="1" destOrd="0" presId="urn:microsoft.com/office/officeart/2005/8/layout/orgChart1"/>
    <dgm:cxn modelId="{D3E49362-DF4A-47EE-A3FD-471C89AD3B4A}" type="presOf" srcId="{D515EBB5-3E9F-43D6-8E08-DD6016B4F54A}" destId="{571406E9-AF2C-452E-B6F2-84BDD6D4AE2B}" srcOrd="0" destOrd="0" presId="urn:microsoft.com/office/officeart/2005/8/layout/orgChart1"/>
    <dgm:cxn modelId="{8C780082-2592-4813-9EE2-D834C6E91570}" type="presOf" srcId="{DF9D349F-D473-4759-8A82-199887D9041A}" destId="{89C5FC02-08A2-4A1E-BB6C-EFD3C7625A13}" srcOrd="0" destOrd="0" presId="urn:microsoft.com/office/officeart/2005/8/layout/orgChart1"/>
    <dgm:cxn modelId="{65DD57D0-D89B-478F-8B79-428038DD01C3}" srcId="{DF9D349F-D473-4759-8A82-199887D9041A}" destId="{D515EBB5-3E9F-43D6-8E08-DD6016B4F54A}" srcOrd="1" destOrd="0" parTransId="{1648AE0F-C670-44EC-A138-4E95F2CD9139}" sibTransId="{BAF5C45E-B9B0-4117-95F8-C2198BFE72D6}"/>
    <dgm:cxn modelId="{AEECA68C-8FA5-4BFF-A931-BB8B5CCFAE66}" srcId="{4CC25F26-33A0-44BB-8B99-0B931E9242E3}" destId="{DF9D349F-D473-4759-8A82-199887D9041A}" srcOrd="0" destOrd="0" parTransId="{DC4AD6D6-4BE1-4495-813A-9F546D0833C1}" sibTransId="{ECC9A59F-BBB4-452C-93AC-8B01175F3B5F}"/>
    <dgm:cxn modelId="{387B3C60-A02E-4A6F-8F52-F03A239F2492}" srcId="{DF9D349F-D473-4759-8A82-199887D9041A}" destId="{71FED736-8E8C-440D-AD37-9004272F4ADF}" srcOrd="0" destOrd="0" parTransId="{8B5E721F-E5D3-49C5-8C94-08E3286EC851}" sibTransId="{9E1F93F7-5F6D-42B6-9702-A508AE9289DA}"/>
    <dgm:cxn modelId="{871152B6-78A9-47C4-94CF-A4B9882B5BD8}" type="presOf" srcId="{71FED736-8E8C-440D-AD37-9004272F4ADF}" destId="{48F1C0D3-60EA-49D8-ABFE-7157CF1BA926}" srcOrd="0" destOrd="0" presId="urn:microsoft.com/office/officeart/2005/8/layout/orgChart1"/>
    <dgm:cxn modelId="{0E91163C-B123-4E2E-AD38-32B530A74A47}" type="presOf" srcId="{1648AE0F-C670-44EC-A138-4E95F2CD9139}" destId="{B296E241-4D87-4918-AEA1-D5900B890726}" srcOrd="0" destOrd="0" presId="urn:microsoft.com/office/officeart/2005/8/layout/orgChart1"/>
    <dgm:cxn modelId="{F5F1FB0F-304C-4AD1-A404-3201008DFCFE}" type="presOf" srcId="{DF9D349F-D473-4759-8A82-199887D9041A}" destId="{6578F55B-AD1A-4F9E-81C6-C3638467512D}" srcOrd="1" destOrd="0" presId="urn:microsoft.com/office/officeart/2005/8/layout/orgChart1"/>
    <dgm:cxn modelId="{DEDBC233-B4B0-49DF-AD2B-D75D4E5C10D9}" type="presOf" srcId="{D515EBB5-3E9F-43D6-8E08-DD6016B4F54A}" destId="{B2D4C40F-B499-4D1D-9D42-73D44536899F}" srcOrd="1" destOrd="0" presId="urn:microsoft.com/office/officeart/2005/8/layout/orgChart1"/>
    <dgm:cxn modelId="{7A2E2801-15B5-4766-95AE-E68722DEC67C}" type="presOf" srcId="{8B5E721F-E5D3-49C5-8C94-08E3286EC851}" destId="{67C7D67A-038C-4891-B26E-3CF6AD01B7AE}" srcOrd="0" destOrd="0" presId="urn:microsoft.com/office/officeart/2005/8/layout/orgChart1"/>
    <dgm:cxn modelId="{9D24676A-5498-4E75-8D5D-08AA9663E735}" type="presParOf" srcId="{F794F45E-EE5C-47D1-AB94-E758FBC2F912}" destId="{3E34DA5B-F16F-433F-8758-EC8BDA152307}" srcOrd="0" destOrd="0" presId="urn:microsoft.com/office/officeart/2005/8/layout/orgChart1"/>
    <dgm:cxn modelId="{2B518975-8A6A-40D6-8DA9-ACB76B2D85F7}" type="presParOf" srcId="{3E34DA5B-F16F-433F-8758-EC8BDA152307}" destId="{4FF50BED-053E-4E3F-9C19-E2F6AFC49163}" srcOrd="0" destOrd="0" presId="urn:microsoft.com/office/officeart/2005/8/layout/orgChart1"/>
    <dgm:cxn modelId="{651129FF-8AFB-4276-AC77-9DB298C71B79}" type="presParOf" srcId="{4FF50BED-053E-4E3F-9C19-E2F6AFC49163}" destId="{89C5FC02-08A2-4A1E-BB6C-EFD3C7625A13}" srcOrd="0" destOrd="0" presId="urn:microsoft.com/office/officeart/2005/8/layout/orgChart1"/>
    <dgm:cxn modelId="{F486C424-42BA-470C-A5C6-8CBF3A609CAA}" type="presParOf" srcId="{4FF50BED-053E-4E3F-9C19-E2F6AFC49163}" destId="{6578F55B-AD1A-4F9E-81C6-C3638467512D}" srcOrd="1" destOrd="0" presId="urn:microsoft.com/office/officeart/2005/8/layout/orgChart1"/>
    <dgm:cxn modelId="{A932A840-259F-40BC-935D-462808F85421}" type="presParOf" srcId="{3E34DA5B-F16F-433F-8758-EC8BDA152307}" destId="{95A3F4B2-0F5B-4B56-80D6-6D5BBEBBC1FC}" srcOrd="1" destOrd="0" presId="urn:microsoft.com/office/officeart/2005/8/layout/orgChart1"/>
    <dgm:cxn modelId="{38D64918-DB37-4085-BFFD-4FEB98B453C9}" type="presParOf" srcId="{95A3F4B2-0F5B-4B56-80D6-6D5BBEBBC1FC}" destId="{67C7D67A-038C-4891-B26E-3CF6AD01B7AE}" srcOrd="0" destOrd="0" presId="urn:microsoft.com/office/officeart/2005/8/layout/orgChart1"/>
    <dgm:cxn modelId="{4BC3B5A7-63EF-45EB-83DF-D740963DA7A1}" type="presParOf" srcId="{95A3F4B2-0F5B-4B56-80D6-6D5BBEBBC1FC}" destId="{21FCEFA8-7B6D-4BCD-AA0F-3448AD5D9A5E}" srcOrd="1" destOrd="0" presId="urn:microsoft.com/office/officeart/2005/8/layout/orgChart1"/>
    <dgm:cxn modelId="{99BEFA05-4CF2-4A1F-894B-D64CFE3397AC}" type="presParOf" srcId="{21FCEFA8-7B6D-4BCD-AA0F-3448AD5D9A5E}" destId="{1A219867-6CAB-486D-B2FE-B148308E3EA0}" srcOrd="0" destOrd="0" presId="urn:microsoft.com/office/officeart/2005/8/layout/orgChart1"/>
    <dgm:cxn modelId="{82065BD5-6ADC-4C88-B6CB-0C88512EB564}" type="presParOf" srcId="{1A219867-6CAB-486D-B2FE-B148308E3EA0}" destId="{48F1C0D3-60EA-49D8-ABFE-7157CF1BA926}" srcOrd="0" destOrd="0" presId="urn:microsoft.com/office/officeart/2005/8/layout/orgChart1"/>
    <dgm:cxn modelId="{A176645C-C3CF-4BEA-9180-CFF8564A372B}" type="presParOf" srcId="{1A219867-6CAB-486D-B2FE-B148308E3EA0}" destId="{1D8D28FB-8BD2-49F3-AAF3-9913025CFD11}" srcOrd="1" destOrd="0" presId="urn:microsoft.com/office/officeart/2005/8/layout/orgChart1"/>
    <dgm:cxn modelId="{FFD68DED-53D2-49AD-8472-0BB13CC9034E}" type="presParOf" srcId="{21FCEFA8-7B6D-4BCD-AA0F-3448AD5D9A5E}" destId="{C002DA41-0EDB-493F-82DD-1A34320FCC74}" srcOrd="1" destOrd="0" presId="urn:microsoft.com/office/officeart/2005/8/layout/orgChart1"/>
    <dgm:cxn modelId="{A7BEB2BA-82D5-401B-8F19-B9DC3571C6EB}" type="presParOf" srcId="{21FCEFA8-7B6D-4BCD-AA0F-3448AD5D9A5E}" destId="{B04CA148-E6CC-4E3C-95CB-001E48DACD0C}" srcOrd="2" destOrd="0" presId="urn:microsoft.com/office/officeart/2005/8/layout/orgChart1"/>
    <dgm:cxn modelId="{BEF8A63F-DE9C-4A07-8C0C-46A8F69015B8}" type="presParOf" srcId="{95A3F4B2-0F5B-4B56-80D6-6D5BBEBBC1FC}" destId="{B296E241-4D87-4918-AEA1-D5900B890726}" srcOrd="2" destOrd="0" presId="urn:microsoft.com/office/officeart/2005/8/layout/orgChart1"/>
    <dgm:cxn modelId="{A49FA1EB-4D5B-46FD-93A2-3B8C0001144A}" type="presParOf" srcId="{95A3F4B2-0F5B-4B56-80D6-6D5BBEBBC1FC}" destId="{0E7037E2-7A91-4070-B7AB-A5B0D5E1C2BD}" srcOrd="3" destOrd="0" presId="urn:microsoft.com/office/officeart/2005/8/layout/orgChart1"/>
    <dgm:cxn modelId="{37A92462-DC6C-4BDC-BCA5-509CDF1B3A8F}" type="presParOf" srcId="{0E7037E2-7A91-4070-B7AB-A5B0D5E1C2BD}" destId="{2753D204-3871-47A1-A4E0-DF7C5C4CF34B}" srcOrd="0" destOrd="0" presId="urn:microsoft.com/office/officeart/2005/8/layout/orgChart1"/>
    <dgm:cxn modelId="{9567C1D6-DA5B-4258-8C29-5D36758F5339}" type="presParOf" srcId="{2753D204-3871-47A1-A4E0-DF7C5C4CF34B}" destId="{571406E9-AF2C-452E-B6F2-84BDD6D4AE2B}" srcOrd="0" destOrd="0" presId="urn:microsoft.com/office/officeart/2005/8/layout/orgChart1"/>
    <dgm:cxn modelId="{CD433798-C2E9-4D4C-8650-1B4574FA26C4}" type="presParOf" srcId="{2753D204-3871-47A1-A4E0-DF7C5C4CF34B}" destId="{B2D4C40F-B499-4D1D-9D42-73D44536899F}" srcOrd="1" destOrd="0" presId="urn:microsoft.com/office/officeart/2005/8/layout/orgChart1"/>
    <dgm:cxn modelId="{18E23BB0-C305-4572-9F5E-5AA8F47DC32B}" type="presParOf" srcId="{0E7037E2-7A91-4070-B7AB-A5B0D5E1C2BD}" destId="{5F823062-CE4A-4322-94D4-CBFA8249F63D}" srcOrd="1" destOrd="0" presId="urn:microsoft.com/office/officeart/2005/8/layout/orgChart1"/>
    <dgm:cxn modelId="{B957CA0E-41C0-486B-90E8-24465A8A07FF}" type="presParOf" srcId="{0E7037E2-7A91-4070-B7AB-A5B0D5E1C2BD}" destId="{3C78BC2E-23E8-4737-824E-E11E4641CFDF}" srcOrd="2" destOrd="0" presId="urn:microsoft.com/office/officeart/2005/8/layout/orgChart1"/>
    <dgm:cxn modelId="{AEE3C3FD-BB6F-4707-942C-A60684A5C28B}" type="presParOf" srcId="{3E34DA5B-F16F-433F-8758-EC8BDA152307}" destId="{987851C9-6324-4402-B976-96648B60869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601A65-54BD-4449-881A-00ABC6D67B1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B49BEE64-AD85-4387-A03F-8772E8C9592A}">
      <dgm:prSet phldrT="[Text]" custT="1"/>
      <dgm:spPr>
        <a:solidFill>
          <a:srgbClr val="00B0F0"/>
        </a:solidFill>
      </dgm:spPr>
      <dgm:t>
        <a:bodyPr/>
        <a:lstStyle/>
        <a:p>
          <a:r>
            <a:rPr lang="de-DE" sz="2600" dirty="0" smtClean="0"/>
            <a:t>JA</a:t>
          </a:r>
          <a:endParaRPr lang="de-DE" sz="2600" dirty="0"/>
        </a:p>
      </dgm:t>
    </dgm:pt>
    <dgm:pt modelId="{2DB38675-273B-453B-8930-626124710670}" type="parTrans" cxnId="{2FFE633B-74E4-4270-953E-919D5D06829A}">
      <dgm:prSet/>
      <dgm:spPr/>
      <dgm:t>
        <a:bodyPr/>
        <a:lstStyle/>
        <a:p>
          <a:endParaRPr lang="de-DE"/>
        </a:p>
      </dgm:t>
    </dgm:pt>
    <dgm:pt modelId="{7FAFDAAE-A1B5-47E3-8C9F-802B86543E20}" type="sibTrans" cxnId="{2FFE633B-74E4-4270-953E-919D5D06829A}">
      <dgm:prSet/>
      <dgm:spPr/>
      <dgm:t>
        <a:bodyPr/>
        <a:lstStyle/>
        <a:p>
          <a:endParaRPr lang="de-DE"/>
        </a:p>
      </dgm:t>
    </dgm:pt>
    <dgm:pt modelId="{17BAEA8A-97CC-43B6-AE21-D7545E3C658B}">
      <dgm:prSet phldrT="[Text]" custT="1"/>
      <dgm:spPr>
        <a:solidFill>
          <a:srgbClr val="00B0F0"/>
        </a:solidFill>
      </dgm:spPr>
      <dgm:t>
        <a:bodyPr/>
        <a:lstStyle/>
        <a:p>
          <a:r>
            <a:rPr lang="de-DE" sz="2600" dirty="0" smtClean="0"/>
            <a:t>Sie sind Freiberufler!</a:t>
          </a:r>
          <a:endParaRPr lang="de-DE" sz="2600" dirty="0"/>
        </a:p>
      </dgm:t>
    </dgm:pt>
    <dgm:pt modelId="{10018E56-AA9E-46A1-B60A-AE587C5B6377}" type="parTrans" cxnId="{E160818D-47F9-475F-A82A-E0A82C330523}">
      <dgm:prSet/>
      <dgm:spPr>
        <a:ln>
          <a:solidFill>
            <a:srgbClr val="00B0F0"/>
          </a:solidFill>
        </a:ln>
      </dgm:spPr>
      <dgm:t>
        <a:bodyPr/>
        <a:lstStyle/>
        <a:p>
          <a:endParaRPr lang="de-DE"/>
        </a:p>
      </dgm:t>
    </dgm:pt>
    <dgm:pt modelId="{92098F50-E3EF-4F87-ABDA-D6F625433E9C}" type="sibTrans" cxnId="{E160818D-47F9-475F-A82A-E0A82C330523}">
      <dgm:prSet/>
      <dgm:spPr/>
      <dgm:t>
        <a:bodyPr/>
        <a:lstStyle/>
        <a:p>
          <a:endParaRPr lang="de-DE"/>
        </a:p>
      </dgm:t>
    </dgm:pt>
    <dgm:pt modelId="{0A0551D4-7D96-43D2-8FD5-DA99ACC7EA57}" type="pres">
      <dgm:prSet presAssocID="{E2601A65-54BD-4449-881A-00ABC6D67B1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0FEF627-E935-494C-9932-3C405AACF263}" type="pres">
      <dgm:prSet presAssocID="{B49BEE64-AD85-4387-A03F-8772E8C9592A}" presName="hierRoot1" presStyleCnt="0">
        <dgm:presLayoutVars>
          <dgm:hierBranch val="init"/>
        </dgm:presLayoutVars>
      </dgm:prSet>
      <dgm:spPr/>
    </dgm:pt>
    <dgm:pt modelId="{05FCD50D-3D36-4E83-B30D-7A63F916A930}" type="pres">
      <dgm:prSet presAssocID="{B49BEE64-AD85-4387-A03F-8772E8C9592A}" presName="rootComposite1" presStyleCnt="0"/>
      <dgm:spPr/>
    </dgm:pt>
    <dgm:pt modelId="{0C1D49B2-C7B6-4F70-BE16-7CE4174A038C}" type="pres">
      <dgm:prSet presAssocID="{B49BEE64-AD85-4387-A03F-8772E8C9592A}" presName="rootText1" presStyleLbl="node0" presStyleIdx="0" presStyleCnt="1" custScaleX="80387" custScaleY="80436" custLinFactNeighborX="-2121" custLinFactNeighborY="-64">
        <dgm:presLayoutVars>
          <dgm:chPref val="3"/>
        </dgm:presLayoutVars>
      </dgm:prSet>
      <dgm:spPr/>
    </dgm:pt>
    <dgm:pt modelId="{AA632355-DB21-4ED9-8F1D-B336EF73A980}" type="pres">
      <dgm:prSet presAssocID="{B49BEE64-AD85-4387-A03F-8772E8C9592A}" presName="rootConnector1" presStyleLbl="node1" presStyleIdx="0" presStyleCnt="0"/>
      <dgm:spPr/>
    </dgm:pt>
    <dgm:pt modelId="{E496B0ED-72D0-4257-B83D-990285F31A35}" type="pres">
      <dgm:prSet presAssocID="{B49BEE64-AD85-4387-A03F-8772E8C9592A}" presName="hierChild2" presStyleCnt="0"/>
      <dgm:spPr/>
    </dgm:pt>
    <dgm:pt modelId="{2F9DCAFF-B3A1-47B9-9E4C-3EDA48C33A08}" type="pres">
      <dgm:prSet presAssocID="{10018E56-AA9E-46A1-B60A-AE587C5B6377}" presName="Name37" presStyleLbl="parChTrans1D2" presStyleIdx="0" presStyleCnt="1"/>
      <dgm:spPr/>
    </dgm:pt>
    <dgm:pt modelId="{BEE8C92F-4E5F-499C-B2BC-D066E81DAFDA}" type="pres">
      <dgm:prSet presAssocID="{17BAEA8A-97CC-43B6-AE21-D7545E3C658B}" presName="hierRoot2" presStyleCnt="0">
        <dgm:presLayoutVars>
          <dgm:hierBranch val="init"/>
        </dgm:presLayoutVars>
      </dgm:prSet>
      <dgm:spPr/>
    </dgm:pt>
    <dgm:pt modelId="{4F0EAFB2-1B84-4549-B456-9E6FC4DDFDB7}" type="pres">
      <dgm:prSet presAssocID="{17BAEA8A-97CC-43B6-AE21-D7545E3C658B}" presName="rootComposite" presStyleCnt="0"/>
      <dgm:spPr/>
    </dgm:pt>
    <dgm:pt modelId="{CC882CDD-C5C8-4F40-B105-087F11395368}" type="pres">
      <dgm:prSet presAssocID="{17BAEA8A-97CC-43B6-AE21-D7545E3C658B}" presName="rootText" presStyleLbl="node2" presStyleIdx="0" presStyleCnt="1" custScaleX="84334" custScaleY="86032" custLinFactNeighborX="16447" custLinFactNeighborY="294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5667076D-456A-4F14-A031-EBB92E4D413D}" type="pres">
      <dgm:prSet presAssocID="{17BAEA8A-97CC-43B6-AE21-D7545E3C658B}" presName="rootConnector" presStyleLbl="node2" presStyleIdx="0" presStyleCnt="1"/>
      <dgm:spPr/>
    </dgm:pt>
    <dgm:pt modelId="{93299D45-47DB-4A39-A7A4-F23A40C4FC96}" type="pres">
      <dgm:prSet presAssocID="{17BAEA8A-97CC-43B6-AE21-D7545E3C658B}" presName="hierChild4" presStyleCnt="0"/>
      <dgm:spPr/>
    </dgm:pt>
    <dgm:pt modelId="{77F60AE4-EF99-410E-BC91-3DE50B175D25}" type="pres">
      <dgm:prSet presAssocID="{17BAEA8A-97CC-43B6-AE21-D7545E3C658B}" presName="hierChild5" presStyleCnt="0"/>
      <dgm:spPr/>
    </dgm:pt>
    <dgm:pt modelId="{1F805F26-FDD6-4331-A117-38F1B0825C95}" type="pres">
      <dgm:prSet presAssocID="{B49BEE64-AD85-4387-A03F-8772E8C9592A}" presName="hierChild3" presStyleCnt="0"/>
      <dgm:spPr/>
    </dgm:pt>
  </dgm:ptLst>
  <dgm:cxnLst>
    <dgm:cxn modelId="{47FC7C22-D12D-416B-AF5F-FDDBC7D132A8}" type="presOf" srcId="{17BAEA8A-97CC-43B6-AE21-D7545E3C658B}" destId="{5667076D-456A-4F14-A031-EBB92E4D413D}" srcOrd="1" destOrd="0" presId="urn:microsoft.com/office/officeart/2005/8/layout/orgChart1"/>
    <dgm:cxn modelId="{2FFE633B-74E4-4270-953E-919D5D06829A}" srcId="{E2601A65-54BD-4449-881A-00ABC6D67B18}" destId="{B49BEE64-AD85-4387-A03F-8772E8C9592A}" srcOrd="0" destOrd="0" parTransId="{2DB38675-273B-453B-8930-626124710670}" sibTransId="{7FAFDAAE-A1B5-47E3-8C9F-802B86543E20}"/>
    <dgm:cxn modelId="{E160818D-47F9-475F-A82A-E0A82C330523}" srcId="{B49BEE64-AD85-4387-A03F-8772E8C9592A}" destId="{17BAEA8A-97CC-43B6-AE21-D7545E3C658B}" srcOrd="0" destOrd="0" parTransId="{10018E56-AA9E-46A1-B60A-AE587C5B6377}" sibTransId="{92098F50-E3EF-4F87-ABDA-D6F625433E9C}"/>
    <dgm:cxn modelId="{39BC7921-4992-484E-804C-27C4392452B8}" type="presOf" srcId="{B49BEE64-AD85-4387-A03F-8772E8C9592A}" destId="{AA632355-DB21-4ED9-8F1D-B336EF73A980}" srcOrd="1" destOrd="0" presId="urn:microsoft.com/office/officeart/2005/8/layout/orgChart1"/>
    <dgm:cxn modelId="{1F3F1587-7159-49DE-B7F7-84239A05CDBB}" type="presOf" srcId="{B49BEE64-AD85-4387-A03F-8772E8C9592A}" destId="{0C1D49B2-C7B6-4F70-BE16-7CE4174A038C}" srcOrd="0" destOrd="0" presId="urn:microsoft.com/office/officeart/2005/8/layout/orgChart1"/>
    <dgm:cxn modelId="{A4CED808-7BFF-4B49-A84B-7BC7E7FD2447}" type="presOf" srcId="{10018E56-AA9E-46A1-B60A-AE587C5B6377}" destId="{2F9DCAFF-B3A1-47B9-9E4C-3EDA48C33A08}" srcOrd="0" destOrd="0" presId="urn:microsoft.com/office/officeart/2005/8/layout/orgChart1"/>
    <dgm:cxn modelId="{CF2695CA-9B4E-4225-B1E7-A4EC955F2224}" type="presOf" srcId="{E2601A65-54BD-4449-881A-00ABC6D67B18}" destId="{0A0551D4-7D96-43D2-8FD5-DA99ACC7EA57}" srcOrd="0" destOrd="0" presId="urn:microsoft.com/office/officeart/2005/8/layout/orgChart1"/>
    <dgm:cxn modelId="{6FB4F891-6C28-42AA-B9EA-261366B390C2}" type="presOf" srcId="{17BAEA8A-97CC-43B6-AE21-D7545E3C658B}" destId="{CC882CDD-C5C8-4F40-B105-087F11395368}" srcOrd="0" destOrd="0" presId="urn:microsoft.com/office/officeart/2005/8/layout/orgChart1"/>
    <dgm:cxn modelId="{F31CF7AE-152A-45CB-91A4-438DAA64E2BF}" type="presParOf" srcId="{0A0551D4-7D96-43D2-8FD5-DA99ACC7EA57}" destId="{80FEF627-E935-494C-9932-3C405AACF263}" srcOrd="0" destOrd="0" presId="urn:microsoft.com/office/officeart/2005/8/layout/orgChart1"/>
    <dgm:cxn modelId="{7EDD2B52-022F-46DE-8B99-C98E5247C383}" type="presParOf" srcId="{80FEF627-E935-494C-9932-3C405AACF263}" destId="{05FCD50D-3D36-4E83-B30D-7A63F916A930}" srcOrd="0" destOrd="0" presId="urn:microsoft.com/office/officeart/2005/8/layout/orgChart1"/>
    <dgm:cxn modelId="{B9ECC286-2779-4246-827A-D8B9BD550A3E}" type="presParOf" srcId="{05FCD50D-3D36-4E83-B30D-7A63F916A930}" destId="{0C1D49B2-C7B6-4F70-BE16-7CE4174A038C}" srcOrd="0" destOrd="0" presId="urn:microsoft.com/office/officeart/2005/8/layout/orgChart1"/>
    <dgm:cxn modelId="{4811C345-F7BA-4FCC-A883-AB5D5F5B98B1}" type="presParOf" srcId="{05FCD50D-3D36-4E83-B30D-7A63F916A930}" destId="{AA632355-DB21-4ED9-8F1D-B336EF73A980}" srcOrd="1" destOrd="0" presId="urn:microsoft.com/office/officeart/2005/8/layout/orgChart1"/>
    <dgm:cxn modelId="{A0A1FCB2-D8DD-4C30-B2B0-FDB03DC75573}" type="presParOf" srcId="{80FEF627-E935-494C-9932-3C405AACF263}" destId="{E496B0ED-72D0-4257-B83D-990285F31A35}" srcOrd="1" destOrd="0" presId="urn:microsoft.com/office/officeart/2005/8/layout/orgChart1"/>
    <dgm:cxn modelId="{0F92E0DC-D743-4BC3-9260-BC5AEEC12491}" type="presParOf" srcId="{E496B0ED-72D0-4257-B83D-990285F31A35}" destId="{2F9DCAFF-B3A1-47B9-9E4C-3EDA48C33A08}" srcOrd="0" destOrd="0" presId="urn:microsoft.com/office/officeart/2005/8/layout/orgChart1"/>
    <dgm:cxn modelId="{0BB0FE5A-6A8C-4E79-A4ED-91FEA232F82A}" type="presParOf" srcId="{E496B0ED-72D0-4257-B83D-990285F31A35}" destId="{BEE8C92F-4E5F-499C-B2BC-D066E81DAFDA}" srcOrd="1" destOrd="0" presId="urn:microsoft.com/office/officeart/2005/8/layout/orgChart1"/>
    <dgm:cxn modelId="{C158636F-6F06-48A8-9408-3722D5359212}" type="presParOf" srcId="{BEE8C92F-4E5F-499C-B2BC-D066E81DAFDA}" destId="{4F0EAFB2-1B84-4549-B456-9E6FC4DDFDB7}" srcOrd="0" destOrd="0" presId="urn:microsoft.com/office/officeart/2005/8/layout/orgChart1"/>
    <dgm:cxn modelId="{F98946BB-8C2B-45FC-80FE-7303E71706B6}" type="presParOf" srcId="{4F0EAFB2-1B84-4549-B456-9E6FC4DDFDB7}" destId="{CC882CDD-C5C8-4F40-B105-087F11395368}" srcOrd="0" destOrd="0" presId="urn:microsoft.com/office/officeart/2005/8/layout/orgChart1"/>
    <dgm:cxn modelId="{C1BEEC1F-DC10-44CE-BB0D-147ACE86C3FC}" type="presParOf" srcId="{4F0EAFB2-1B84-4549-B456-9E6FC4DDFDB7}" destId="{5667076D-456A-4F14-A031-EBB92E4D413D}" srcOrd="1" destOrd="0" presId="urn:microsoft.com/office/officeart/2005/8/layout/orgChart1"/>
    <dgm:cxn modelId="{3D117D6B-E216-4818-8A5F-D221A828175B}" type="presParOf" srcId="{BEE8C92F-4E5F-499C-B2BC-D066E81DAFDA}" destId="{93299D45-47DB-4A39-A7A4-F23A40C4FC96}" srcOrd="1" destOrd="0" presId="urn:microsoft.com/office/officeart/2005/8/layout/orgChart1"/>
    <dgm:cxn modelId="{0A251ED9-D6C5-4B8C-A14D-097B94A9B359}" type="presParOf" srcId="{BEE8C92F-4E5F-499C-B2BC-D066E81DAFDA}" destId="{77F60AE4-EF99-410E-BC91-3DE50B175D25}" srcOrd="2" destOrd="0" presId="urn:microsoft.com/office/officeart/2005/8/layout/orgChart1"/>
    <dgm:cxn modelId="{C8AD5745-5772-4BBC-9B2D-F71243726BCB}" type="presParOf" srcId="{80FEF627-E935-494C-9932-3C405AACF263}" destId="{1F805F26-FDD6-4331-A117-38F1B0825C9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319AF3-56F1-4572-9302-762B351C00F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CBAB0192-04D7-4511-A03F-415C0757AFD2}">
      <dgm:prSet phldrT="[Text]"/>
      <dgm:spPr>
        <a:solidFill>
          <a:srgbClr val="00B0F0"/>
        </a:solidFill>
      </dgm:spPr>
      <dgm:t>
        <a:bodyPr/>
        <a:lstStyle/>
        <a:p>
          <a:r>
            <a:rPr lang="de-DE" dirty="0" smtClean="0"/>
            <a:t>Nein/meine Tätigkeit ist ähnlich  </a:t>
          </a:r>
          <a:endParaRPr lang="de-DE" dirty="0"/>
        </a:p>
      </dgm:t>
    </dgm:pt>
    <dgm:pt modelId="{DBFA3075-CD17-4B92-B7A3-52BA6449A9E9}" type="parTrans" cxnId="{8CAD384B-9B15-404B-AD8D-0DB649828C02}">
      <dgm:prSet/>
      <dgm:spPr/>
      <dgm:t>
        <a:bodyPr/>
        <a:lstStyle/>
        <a:p>
          <a:endParaRPr lang="de-DE"/>
        </a:p>
      </dgm:t>
    </dgm:pt>
    <dgm:pt modelId="{1AB9040F-7F3A-4F4B-9670-1C8168E35890}" type="sibTrans" cxnId="{8CAD384B-9B15-404B-AD8D-0DB649828C02}">
      <dgm:prSet/>
      <dgm:spPr/>
      <dgm:t>
        <a:bodyPr/>
        <a:lstStyle/>
        <a:p>
          <a:endParaRPr lang="de-DE"/>
        </a:p>
      </dgm:t>
    </dgm:pt>
    <dgm:pt modelId="{E8361D1B-D6D9-41DA-AD48-BAD33BA1A279}">
      <dgm:prSet phldrT="[Text]"/>
      <dgm:spPr>
        <a:solidFill>
          <a:srgbClr val="00B0F0"/>
        </a:solidFill>
      </dgm:spPr>
      <dgm:t>
        <a:bodyPr/>
        <a:lstStyle/>
        <a:p>
          <a:r>
            <a:rPr lang="de-DE" dirty="0" smtClean="0"/>
            <a:t>Finden Sie sich in der Liste der Urteile wieder?</a:t>
          </a:r>
        </a:p>
        <a:p>
          <a:r>
            <a:rPr lang="de-DE" dirty="0" smtClean="0"/>
            <a:t>(Wichtig: Es muss ganz genau passen)  </a:t>
          </a:r>
          <a:endParaRPr lang="de-DE" dirty="0"/>
        </a:p>
      </dgm:t>
    </dgm:pt>
    <dgm:pt modelId="{442BFB1B-3A1A-4E2D-92B7-D06CFC318854}" type="parTrans" cxnId="{F477584B-DA83-4751-BD7D-D5DFB23CF24B}">
      <dgm:prSet/>
      <dgm:spPr>
        <a:solidFill>
          <a:srgbClr val="00B0F0">
            <a:alpha val="99000"/>
          </a:srgbClr>
        </a:solidFill>
        <a:ln>
          <a:solidFill>
            <a:srgbClr val="00B0F0"/>
          </a:solidFill>
        </a:ln>
      </dgm:spPr>
      <dgm:t>
        <a:bodyPr/>
        <a:lstStyle/>
        <a:p>
          <a:endParaRPr lang="de-DE"/>
        </a:p>
      </dgm:t>
    </dgm:pt>
    <dgm:pt modelId="{C5B5F153-9664-4CE4-AE7D-9E6C75FDC412}" type="sibTrans" cxnId="{F477584B-DA83-4751-BD7D-D5DFB23CF24B}">
      <dgm:prSet/>
      <dgm:spPr/>
      <dgm:t>
        <a:bodyPr/>
        <a:lstStyle/>
        <a:p>
          <a:endParaRPr lang="de-DE"/>
        </a:p>
      </dgm:t>
    </dgm:pt>
    <dgm:pt modelId="{1B3D9E80-7C74-4B7A-8A6F-CE5B9B903BB8}" type="pres">
      <dgm:prSet presAssocID="{99319AF3-56F1-4572-9302-762B351C00F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4F1CBD5-860D-45BB-9497-8AF6897A9F07}" type="pres">
      <dgm:prSet presAssocID="{CBAB0192-04D7-4511-A03F-415C0757AFD2}" presName="hierRoot1" presStyleCnt="0">
        <dgm:presLayoutVars>
          <dgm:hierBranch val="init"/>
        </dgm:presLayoutVars>
      </dgm:prSet>
      <dgm:spPr/>
    </dgm:pt>
    <dgm:pt modelId="{5A0D530D-2F84-4FCD-8AB9-EAA576893005}" type="pres">
      <dgm:prSet presAssocID="{CBAB0192-04D7-4511-A03F-415C0757AFD2}" presName="rootComposite1" presStyleCnt="0"/>
      <dgm:spPr/>
    </dgm:pt>
    <dgm:pt modelId="{9B6FF268-0DEF-42BA-A58E-21A8EBB561CA}" type="pres">
      <dgm:prSet presAssocID="{CBAB0192-04D7-4511-A03F-415C0757AFD2}" presName="rootText1" presStyleLbl="node0" presStyleIdx="0" presStyleCnt="1" custScaleX="128438" custScaleY="125626" custLinFactNeighborX="-2709" custLinFactNeighborY="-23400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F823EA43-4AB1-48D8-8AF2-7E7ED73D0314}" type="pres">
      <dgm:prSet presAssocID="{CBAB0192-04D7-4511-A03F-415C0757AFD2}" presName="rootConnector1" presStyleLbl="node1" presStyleIdx="0" presStyleCnt="0"/>
      <dgm:spPr/>
    </dgm:pt>
    <dgm:pt modelId="{7F602688-CAED-4AF4-8A12-221226FA4B3B}" type="pres">
      <dgm:prSet presAssocID="{CBAB0192-04D7-4511-A03F-415C0757AFD2}" presName="hierChild2" presStyleCnt="0"/>
      <dgm:spPr/>
    </dgm:pt>
    <dgm:pt modelId="{E1372C15-A52B-40D6-9229-D4F106A563EA}" type="pres">
      <dgm:prSet presAssocID="{442BFB1B-3A1A-4E2D-92B7-D06CFC318854}" presName="Name37" presStyleLbl="parChTrans1D2" presStyleIdx="0" presStyleCnt="1"/>
      <dgm:spPr/>
    </dgm:pt>
    <dgm:pt modelId="{48F4BF08-18AA-4E66-8037-25D526A8DFA6}" type="pres">
      <dgm:prSet presAssocID="{E8361D1B-D6D9-41DA-AD48-BAD33BA1A279}" presName="hierRoot2" presStyleCnt="0">
        <dgm:presLayoutVars>
          <dgm:hierBranch val="init"/>
        </dgm:presLayoutVars>
      </dgm:prSet>
      <dgm:spPr/>
    </dgm:pt>
    <dgm:pt modelId="{18C04677-5B52-4870-BAD1-A4408E5A63D5}" type="pres">
      <dgm:prSet presAssocID="{E8361D1B-D6D9-41DA-AD48-BAD33BA1A279}" presName="rootComposite" presStyleCnt="0"/>
      <dgm:spPr/>
    </dgm:pt>
    <dgm:pt modelId="{EB6EEDAB-6D74-41D3-9B5C-63FAF6B27B9D}" type="pres">
      <dgm:prSet presAssocID="{E8361D1B-D6D9-41DA-AD48-BAD33BA1A279}" presName="rootText" presStyleLbl="node2" presStyleIdx="0" presStyleCnt="1" custAng="0" custScaleX="133704" custScaleY="110123" custLinFactNeighborX="-76" custLinFactNeighborY="1821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CF3C60FA-0426-4DBA-AF6A-142A319985CA}" type="pres">
      <dgm:prSet presAssocID="{E8361D1B-D6D9-41DA-AD48-BAD33BA1A279}" presName="rootConnector" presStyleLbl="node2" presStyleIdx="0" presStyleCnt="1"/>
      <dgm:spPr/>
    </dgm:pt>
    <dgm:pt modelId="{1432A9B2-1FF3-46CD-B6E2-B96651E7A491}" type="pres">
      <dgm:prSet presAssocID="{E8361D1B-D6D9-41DA-AD48-BAD33BA1A279}" presName="hierChild4" presStyleCnt="0"/>
      <dgm:spPr/>
    </dgm:pt>
    <dgm:pt modelId="{964E19CF-46BA-4172-B3F3-6C9327A793EA}" type="pres">
      <dgm:prSet presAssocID="{E8361D1B-D6D9-41DA-AD48-BAD33BA1A279}" presName="hierChild5" presStyleCnt="0"/>
      <dgm:spPr/>
    </dgm:pt>
    <dgm:pt modelId="{828C4D01-E482-48BC-A966-EC6B73596968}" type="pres">
      <dgm:prSet presAssocID="{CBAB0192-04D7-4511-A03F-415C0757AFD2}" presName="hierChild3" presStyleCnt="0"/>
      <dgm:spPr/>
    </dgm:pt>
  </dgm:ptLst>
  <dgm:cxnLst>
    <dgm:cxn modelId="{A48C6A0C-401A-49ED-96E4-C3ECE4EE1D2B}" type="presOf" srcId="{CBAB0192-04D7-4511-A03F-415C0757AFD2}" destId="{F823EA43-4AB1-48D8-8AF2-7E7ED73D0314}" srcOrd="1" destOrd="0" presId="urn:microsoft.com/office/officeart/2005/8/layout/orgChart1"/>
    <dgm:cxn modelId="{8D56890D-5406-48B2-A38B-254B7C3CEB72}" type="presOf" srcId="{442BFB1B-3A1A-4E2D-92B7-D06CFC318854}" destId="{E1372C15-A52B-40D6-9229-D4F106A563EA}" srcOrd="0" destOrd="0" presId="urn:microsoft.com/office/officeart/2005/8/layout/orgChart1"/>
    <dgm:cxn modelId="{95BE4D04-681E-4108-ADDC-65B9D1541EF1}" type="presOf" srcId="{E8361D1B-D6D9-41DA-AD48-BAD33BA1A279}" destId="{CF3C60FA-0426-4DBA-AF6A-142A319985CA}" srcOrd="1" destOrd="0" presId="urn:microsoft.com/office/officeart/2005/8/layout/orgChart1"/>
    <dgm:cxn modelId="{2F3027BF-933E-45A5-827C-8446E41C9439}" type="presOf" srcId="{99319AF3-56F1-4572-9302-762B351C00F8}" destId="{1B3D9E80-7C74-4B7A-8A6F-CE5B9B903BB8}" srcOrd="0" destOrd="0" presId="urn:microsoft.com/office/officeart/2005/8/layout/orgChart1"/>
    <dgm:cxn modelId="{8CAD384B-9B15-404B-AD8D-0DB649828C02}" srcId="{99319AF3-56F1-4572-9302-762B351C00F8}" destId="{CBAB0192-04D7-4511-A03F-415C0757AFD2}" srcOrd="0" destOrd="0" parTransId="{DBFA3075-CD17-4B92-B7A3-52BA6449A9E9}" sibTransId="{1AB9040F-7F3A-4F4B-9670-1C8168E35890}"/>
    <dgm:cxn modelId="{0063AE8C-06EE-4643-8A7C-048C5D6337DF}" type="presOf" srcId="{E8361D1B-D6D9-41DA-AD48-BAD33BA1A279}" destId="{EB6EEDAB-6D74-41D3-9B5C-63FAF6B27B9D}" srcOrd="0" destOrd="0" presId="urn:microsoft.com/office/officeart/2005/8/layout/orgChart1"/>
    <dgm:cxn modelId="{F477584B-DA83-4751-BD7D-D5DFB23CF24B}" srcId="{CBAB0192-04D7-4511-A03F-415C0757AFD2}" destId="{E8361D1B-D6D9-41DA-AD48-BAD33BA1A279}" srcOrd="0" destOrd="0" parTransId="{442BFB1B-3A1A-4E2D-92B7-D06CFC318854}" sibTransId="{C5B5F153-9664-4CE4-AE7D-9E6C75FDC412}"/>
    <dgm:cxn modelId="{6018329B-F4CB-4F04-9DB5-EAF48DD49C87}" type="presOf" srcId="{CBAB0192-04D7-4511-A03F-415C0757AFD2}" destId="{9B6FF268-0DEF-42BA-A58E-21A8EBB561CA}" srcOrd="0" destOrd="0" presId="urn:microsoft.com/office/officeart/2005/8/layout/orgChart1"/>
    <dgm:cxn modelId="{F5863F83-1423-4328-8065-9F3146AD3992}" type="presParOf" srcId="{1B3D9E80-7C74-4B7A-8A6F-CE5B9B903BB8}" destId="{74F1CBD5-860D-45BB-9497-8AF6897A9F07}" srcOrd="0" destOrd="0" presId="urn:microsoft.com/office/officeart/2005/8/layout/orgChart1"/>
    <dgm:cxn modelId="{E4445029-1D1E-4822-96AF-17E69A4B773F}" type="presParOf" srcId="{74F1CBD5-860D-45BB-9497-8AF6897A9F07}" destId="{5A0D530D-2F84-4FCD-8AB9-EAA576893005}" srcOrd="0" destOrd="0" presId="urn:microsoft.com/office/officeart/2005/8/layout/orgChart1"/>
    <dgm:cxn modelId="{5C6EC9FB-3517-41EF-9AA3-E6D88595C564}" type="presParOf" srcId="{5A0D530D-2F84-4FCD-8AB9-EAA576893005}" destId="{9B6FF268-0DEF-42BA-A58E-21A8EBB561CA}" srcOrd="0" destOrd="0" presId="urn:microsoft.com/office/officeart/2005/8/layout/orgChart1"/>
    <dgm:cxn modelId="{FE278701-59C7-42E8-A804-42B225A15C47}" type="presParOf" srcId="{5A0D530D-2F84-4FCD-8AB9-EAA576893005}" destId="{F823EA43-4AB1-48D8-8AF2-7E7ED73D0314}" srcOrd="1" destOrd="0" presId="urn:microsoft.com/office/officeart/2005/8/layout/orgChart1"/>
    <dgm:cxn modelId="{A900997E-E104-4E87-A8E6-6E612E885E64}" type="presParOf" srcId="{74F1CBD5-860D-45BB-9497-8AF6897A9F07}" destId="{7F602688-CAED-4AF4-8A12-221226FA4B3B}" srcOrd="1" destOrd="0" presId="urn:microsoft.com/office/officeart/2005/8/layout/orgChart1"/>
    <dgm:cxn modelId="{80542DD5-3C62-40B8-913F-612A0F5855D1}" type="presParOf" srcId="{7F602688-CAED-4AF4-8A12-221226FA4B3B}" destId="{E1372C15-A52B-40D6-9229-D4F106A563EA}" srcOrd="0" destOrd="0" presId="urn:microsoft.com/office/officeart/2005/8/layout/orgChart1"/>
    <dgm:cxn modelId="{969ADE57-EC4E-47F4-8730-E06C22B10E0F}" type="presParOf" srcId="{7F602688-CAED-4AF4-8A12-221226FA4B3B}" destId="{48F4BF08-18AA-4E66-8037-25D526A8DFA6}" srcOrd="1" destOrd="0" presId="urn:microsoft.com/office/officeart/2005/8/layout/orgChart1"/>
    <dgm:cxn modelId="{B0F1FBCE-9395-4FE6-BD34-3B1A6978AA3F}" type="presParOf" srcId="{48F4BF08-18AA-4E66-8037-25D526A8DFA6}" destId="{18C04677-5B52-4870-BAD1-A4408E5A63D5}" srcOrd="0" destOrd="0" presId="urn:microsoft.com/office/officeart/2005/8/layout/orgChart1"/>
    <dgm:cxn modelId="{39214643-29E8-476E-9E79-204A6F7669CC}" type="presParOf" srcId="{18C04677-5B52-4870-BAD1-A4408E5A63D5}" destId="{EB6EEDAB-6D74-41D3-9B5C-63FAF6B27B9D}" srcOrd="0" destOrd="0" presId="urn:microsoft.com/office/officeart/2005/8/layout/orgChart1"/>
    <dgm:cxn modelId="{26182699-0B9B-43E8-93DF-3F8915440D0B}" type="presParOf" srcId="{18C04677-5B52-4870-BAD1-A4408E5A63D5}" destId="{CF3C60FA-0426-4DBA-AF6A-142A319985CA}" srcOrd="1" destOrd="0" presId="urn:microsoft.com/office/officeart/2005/8/layout/orgChart1"/>
    <dgm:cxn modelId="{55DF87E5-8F90-412C-A6EB-FD0CAE1984EE}" type="presParOf" srcId="{48F4BF08-18AA-4E66-8037-25D526A8DFA6}" destId="{1432A9B2-1FF3-46CD-B6E2-B96651E7A491}" srcOrd="1" destOrd="0" presId="urn:microsoft.com/office/officeart/2005/8/layout/orgChart1"/>
    <dgm:cxn modelId="{04BA96B4-54B3-4CB5-8A8E-3B8BC11C025C}" type="presParOf" srcId="{48F4BF08-18AA-4E66-8037-25D526A8DFA6}" destId="{964E19CF-46BA-4172-B3F3-6C9327A793EA}" srcOrd="2" destOrd="0" presId="urn:microsoft.com/office/officeart/2005/8/layout/orgChart1"/>
    <dgm:cxn modelId="{165181CA-7BC8-4FF1-A040-F14F8DD41D93}" type="presParOf" srcId="{74F1CBD5-860D-45BB-9497-8AF6897A9F07}" destId="{828C4D01-E482-48BC-A966-EC6B7359696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2307789-1303-4E19-9F6D-9008BBB6FE0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15FE6F3D-2210-418F-80DA-3464A9129B5A}">
      <dgm:prSet phldrT="[Text]"/>
      <dgm:spPr>
        <a:solidFill>
          <a:srgbClr val="00B0F0"/>
        </a:solidFill>
      </dgm:spPr>
      <dgm:t>
        <a:bodyPr/>
        <a:lstStyle/>
        <a:p>
          <a:r>
            <a:rPr lang="de-DE" dirty="0" smtClean="0"/>
            <a:t>Finden Sie sich in der Liste der Urteile wieder?</a:t>
          </a:r>
        </a:p>
      </dgm:t>
    </dgm:pt>
    <dgm:pt modelId="{AC7B0554-9F15-40FA-BC1D-B35529DCD6EA}" type="parTrans" cxnId="{84218705-58A3-4BCD-9B5E-FE4B86AA8D75}">
      <dgm:prSet/>
      <dgm:spPr/>
      <dgm:t>
        <a:bodyPr/>
        <a:lstStyle/>
        <a:p>
          <a:endParaRPr lang="de-DE"/>
        </a:p>
      </dgm:t>
    </dgm:pt>
    <dgm:pt modelId="{E79603ED-8F49-4F70-AF08-A286B7F5C33E}" type="sibTrans" cxnId="{84218705-58A3-4BCD-9B5E-FE4B86AA8D75}">
      <dgm:prSet/>
      <dgm:spPr/>
      <dgm:t>
        <a:bodyPr/>
        <a:lstStyle/>
        <a:p>
          <a:endParaRPr lang="de-DE"/>
        </a:p>
      </dgm:t>
    </dgm:pt>
    <dgm:pt modelId="{C2528F92-E701-48A0-A0B7-7239FA3F1DB3}">
      <dgm:prSet phldrT="[Text]"/>
      <dgm:spPr>
        <a:solidFill>
          <a:srgbClr val="00B0F0"/>
        </a:solidFill>
      </dgm:spPr>
      <dgm:t>
        <a:bodyPr/>
        <a:lstStyle/>
        <a:p>
          <a:r>
            <a:rPr lang="de-DE" dirty="0" smtClean="0"/>
            <a:t>Ja</a:t>
          </a:r>
          <a:endParaRPr lang="de-DE" dirty="0"/>
        </a:p>
      </dgm:t>
    </dgm:pt>
    <dgm:pt modelId="{4A59E259-C3B1-4058-9D29-F8AA7A66173B}" type="parTrans" cxnId="{7A80C34E-D52B-4C7E-81B9-C67692712C09}">
      <dgm:prSet/>
      <dgm:spPr>
        <a:solidFill>
          <a:srgbClr val="00B0F0"/>
        </a:solidFill>
        <a:ln>
          <a:solidFill>
            <a:srgbClr val="00B0F0"/>
          </a:solidFill>
        </a:ln>
      </dgm:spPr>
      <dgm:t>
        <a:bodyPr/>
        <a:lstStyle/>
        <a:p>
          <a:endParaRPr lang="de-DE">
            <a:solidFill>
              <a:srgbClr val="00B0F0"/>
            </a:solidFill>
          </a:endParaRPr>
        </a:p>
      </dgm:t>
    </dgm:pt>
    <dgm:pt modelId="{5BD3C206-6A2A-4C44-B267-FBBF2BD1BFE6}" type="sibTrans" cxnId="{7A80C34E-D52B-4C7E-81B9-C67692712C09}">
      <dgm:prSet/>
      <dgm:spPr/>
      <dgm:t>
        <a:bodyPr/>
        <a:lstStyle/>
        <a:p>
          <a:endParaRPr lang="de-DE"/>
        </a:p>
      </dgm:t>
    </dgm:pt>
    <dgm:pt modelId="{DD2EFAAD-8704-4151-9000-6BC8F11ADAEC}">
      <dgm:prSet phldrT="[Text]"/>
      <dgm:spPr>
        <a:solidFill>
          <a:srgbClr val="00B0F0"/>
        </a:solidFill>
      </dgm:spPr>
      <dgm:t>
        <a:bodyPr/>
        <a:lstStyle/>
        <a:p>
          <a:r>
            <a:rPr lang="de-DE" dirty="0" smtClean="0"/>
            <a:t>Nein</a:t>
          </a:r>
          <a:endParaRPr lang="de-DE" dirty="0"/>
        </a:p>
      </dgm:t>
    </dgm:pt>
    <dgm:pt modelId="{B633D4B4-EC18-45EA-8B1D-1020EA475972}" type="parTrans" cxnId="{E502B1EE-9D35-4574-A874-C601539A85FD}">
      <dgm:prSet/>
      <dgm:spPr>
        <a:solidFill>
          <a:srgbClr val="00B0F0"/>
        </a:solidFill>
        <a:ln>
          <a:solidFill>
            <a:srgbClr val="00B0F0"/>
          </a:solidFill>
        </a:ln>
      </dgm:spPr>
      <dgm:t>
        <a:bodyPr/>
        <a:lstStyle/>
        <a:p>
          <a:endParaRPr lang="de-DE"/>
        </a:p>
      </dgm:t>
    </dgm:pt>
    <dgm:pt modelId="{3E37EF09-6B06-4320-82A1-3A029F522C3B}" type="sibTrans" cxnId="{E502B1EE-9D35-4574-A874-C601539A85FD}">
      <dgm:prSet/>
      <dgm:spPr/>
      <dgm:t>
        <a:bodyPr/>
        <a:lstStyle/>
        <a:p>
          <a:endParaRPr lang="de-DE"/>
        </a:p>
      </dgm:t>
    </dgm:pt>
    <dgm:pt modelId="{868DA7D7-C6FC-4FCB-87FB-891D75E00B71}">
      <dgm:prSet/>
      <dgm:spPr>
        <a:solidFill>
          <a:srgbClr val="00B0F0"/>
        </a:solidFill>
      </dgm:spPr>
      <dgm:t>
        <a:bodyPr/>
        <a:lstStyle/>
        <a:p>
          <a:r>
            <a:rPr lang="de-DE" dirty="0" smtClean="0"/>
            <a:t>Sie sind Freiberufler!</a:t>
          </a:r>
          <a:endParaRPr lang="de-DE" dirty="0"/>
        </a:p>
      </dgm:t>
    </dgm:pt>
    <dgm:pt modelId="{12645431-7B61-4E03-83F8-906A3F8DE015}" type="parTrans" cxnId="{D495A2C5-E25C-455E-86DB-53D2066D3956}">
      <dgm:prSet/>
      <dgm:spPr>
        <a:ln>
          <a:solidFill>
            <a:srgbClr val="00B0F0"/>
          </a:solidFill>
        </a:ln>
      </dgm:spPr>
      <dgm:t>
        <a:bodyPr/>
        <a:lstStyle/>
        <a:p>
          <a:endParaRPr lang="de-DE"/>
        </a:p>
      </dgm:t>
    </dgm:pt>
    <dgm:pt modelId="{852A8C8C-2EF7-4A65-B7AE-51EF81355444}" type="sibTrans" cxnId="{D495A2C5-E25C-455E-86DB-53D2066D3956}">
      <dgm:prSet/>
      <dgm:spPr/>
      <dgm:t>
        <a:bodyPr/>
        <a:lstStyle/>
        <a:p>
          <a:endParaRPr lang="de-DE"/>
        </a:p>
      </dgm:t>
    </dgm:pt>
    <dgm:pt modelId="{61449F36-CD28-40D0-8B71-61D6DB4E32F5}">
      <dgm:prSet/>
      <dgm:spPr>
        <a:solidFill>
          <a:srgbClr val="00B0F0"/>
        </a:solidFill>
      </dgm:spPr>
      <dgm:t>
        <a:bodyPr/>
        <a:lstStyle/>
        <a:p>
          <a:r>
            <a:rPr lang="de-DE" dirty="0" smtClean="0"/>
            <a:t>Sie gehen einer gewerblichen Tätigkeit nach. </a:t>
          </a:r>
          <a:endParaRPr lang="de-DE" dirty="0"/>
        </a:p>
      </dgm:t>
    </dgm:pt>
    <dgm:pt modelId="{7E6A6EBC-10D9-43FE-A995-4F31D4C0F056}" type="parTrans" cxnId="{34B98B19-5718-450B-A26B-2F7BACBE8A14}">
      <dgm:prSet/>
      <dgm:spPr>
        <a:ln>
          <a:solidFill>
            <a:srgbClr val="00B0F0"/>
          </a:solidFill>
        </a:ln>
      </dgm:spPr>
      <dgm:t>
        <a:bodyPr/>
        <a:lstStyle/>
        <a:p>
          <a:endParaRPr lang="de-DE"/>
        </a:p>
      </dgm:t>
    </dgm:pt>
    <dgm:pt modelId="{F7EEF6EB-C588-455C-8913-194813F2C323}" type="sibTrans" cxnId="{34B98B19-5718-450B-A26B-2F7BACBE8A14}">
      <dgm:prSet/>
      <dgm:spPr/>
      <dgm:t>
        <a:bodyPr/>
        <a:lstStyle/>
        <a:p>
          <a:endParaRPr lang="de-DE"/>
        </a:p>
      </dgm:t>
    </dgm:pt>
    <dgm:pt modelId="{1A86E7E6-06D8-49CD-AECA-C86CEC93C0ED}">
      <dgm:prSet/>
      <dgm:spPr>
        <a:solidFill>
          <a:srgbClr val="00B0F0"/>
        </a:solidFill>
        <a:ln>
          <a:solidFill>
            <a:srgbClr val="00B0F0"/>
          </a:solidFill>
        </a:ln>
      </dgm:spPr>
      <dgm:t>
        <a:bodyPr/>
        <a:lstStyle/>
        <a:p>
          <a:r>
            <a:rPr lang="de-DE" dirty="0" smtClean="0"/>
            <a:t>Konsultieren Sie Ihren Steuerberater. </a:t>
          </a:r>
          <a:endParaRPr lang="de-DE" dirty="0"/>
        </a:p>
      </dgm:t>
    </dgm:pt>
    <dgm:pt modelId="{347C2BF0-0881-47A8-8A50-30855A363BE3}" type="parTrans" cxnId="{E22BCAAA-60B0-49B8-84C3-F492AE6FC331}">
      <dgm:prSet/>
      <dgm:spPr>
        <a:ln>
          <a:solidFill>
            <a:srgbClr val="00B0F0"/>
          </a:solidFill>
        </a:ln>
      </dgm:spPr>
      <dgm:t>
        <a:bodyPr/>
        <a:lstStyle/>
        <a:p>
          <a:endParaRPr lang="de-DE"/>
        </a:p>
      </dgm:t>
    </dgm:pt>
    <dgm:pt modelId="{DA240113-E5B5-4D0B-8F13-565D1DE7B808}" type="sibTrans" cxnId="{E22BCAAA-60B0-49B8-84C3-F492AE6FC331}">
      <dgm:prSet/>
      <dgm:spPr/>
      <dgm:t>
        <a:bodyPr/>
        <a:lstStyle/>
        <a:p>
          <a:endParaRPr lang="de-DE"/>
        </a:p>
      </dgm:t>
    </dgm:pt>
    <dgm:pt modelId="{C3C60FAD-A206-40D4-A629-552766E2D39D}" type="pres">
      <dgm:prSet presAssocID="{D2307789-1303-4E19-9F6D-9008BBB6FE0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435BC2D-8132-4529-BB89-DF0CD049AEFD}" type="pres">
      <dgm:prSet presAssocID="{15FE6F3D-2210-418F-80DA-3464A9129B5A}" presName="hierRoot1" presStyleCnt="0">
        <dgm:presLayoutVars>
          <dgm:hierBranch val="init"/>
        </dgm:presLayoutVars>
      </dgm:prSet>
      <dgm:spPr/>
    </dgm:pt>
    <dgm:pt modelId="{2C88ED77-3C62-43FF-8E59-E492426219D8}" type="pres">
      <dgm:prSet presAssocID="{15FE6F3D-2210-418F-80DA-3464A9129B5A}" presName="rootComposite1" presStyleCnt="0"/>
      <dgm:spPr/>
    </dgm:pt>
    <dgm:pt modelId="{5C3D1CB1-02D8-4FB6-9248-C0AFD3F33246}" type="pres">
      <dgm:prSet presAssocID="{15FE6F3D-2210-418F-80DA-3464A9129B5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3B3EC9D4-25B9-4E49-9F8D-901FBC68BC8E}" type="pres">
      <dgm:prSet presAssocID="{15FE6F3D-2210-418F-80DA-3464A9129B5A}" presName="rootConnector1" presStyleLbl="node1" presStyleIdx="0" presStyleCnt="0"/>
      <dgm:spPr/>
    </dgm:pt>
    <dgm:pt modelId="{BBCC9BB5-2751-4160-B930-DD3CFE842878}" type="pres">
      <dgm:prSet presAssocID="{15FE6F3D-2210-418F-80DA-3464A9129B5A}" presName="hierChild2" presStyleCnt="0"/>
      <dgm:spPr/>
    </dgm:pt>
    <dgm:pt modelId="{113A40AD-E95A-4A52-8347-BADED87BEC78}" type="pres">
      <dgm:prSet presAssocID="{4A59E259-C3B1-4058-9D29-F8AA7A66173B}" presName="Name37" presStyleLbl="parChTrans1D2" presStyleIdx="0" presStyleCnt="2"/>
      <dgm:spPr/>
    </dgm:pt>
    <dgm:pt modelId="{B92E359B-EAE7-4ED9-9220-BB2E60EF67C7}" type="pres">
      <dgm:prSet presAssocID="{C2528F92-E701-48A0-A0B7-7239FA3F1DB3}" presName="hierRoot2" presStyleCnt="0">
        <dgm:presLayoutVars>
          <dgm:hierBranch val="init"/>
        </dgm:presLayoutVars>
      </dgm:prSet>
      <dgm:spPr/>
    </dgm:pt>
    <dgm:pt modelId="{6C7FCE3C-CFD6-467E-8B71-910A0C2A6C4A}" type="pres">
      <dgm:prSet presAssocID="{C2528F92-E701-48A0-A0B7-7239FA3F1DB3}" presName="rootComposite" presStyleCnt="0"/>
      <dgm:spPr/>
    </dgm:pt>
    <dgm:pt modelId="{2DF404E6-1EE3-46AF-95D5-8F7F8190F900}" type="pres">
      <dgm:prSet presAssocID="{C2528F92-E701-48A0-A0B7-7239FA3F1DB3}" presName="rootText" presStyleLbl="node2" presStyleIdx="0" presStyleCnt="2" custLinFactNeighborX="-1710" custLinFactNeighborY="2101">
        <dgm:presLayoutVars>
          <dgm:chPref val="3"/>
        </dgm:presLayoutVars>
      </dgm:prSet>
      <dgm:spPr/>
    </dgm:pt>
    <dgm:pt modelId="{EBFD88CF-092E-493B-BFE2-ABC9981A2F2A}" type="pres">
      <dgm:prSet presAssocID="{C2528F92-E701-48A0-A0B7-7239FA3F1DB3}" presName="rootConnector" presStyleLbl="node2" presStyleIdx="0" presStyleCnt="2"/>
      <dgm:spPr/>
    </dgm:pt>
    <dgm:pt modelId="{E43C8E2F-ACA6-459E-AE99-C3FEE63D068B}" type="pres">
      <dgm:prSet presAssocID="{C2528F92-E701-48A0-A0B7-7239FA3F1DB3}" presName="hierChild4" presStyleCnt="0"/>
      <dgm:spPr/>
    </dgm:pt>
    <dgm:pt modelId="{221363DA-3C79-4470-A323-AAD18A46AD02}" type="pres">
      <dgm:prSet presAssocID="{12645431-7B61-4E03-83F8-906A3F8DE015}" presName="Name37" presStyleLbl="parChTrans1D3" presStyleIdx="0" presStyleCnt="2"/>
      <dgm:spPr/>
    </dgm:pt>
    <dgm:pt modelId="{3016A8B1-0575-4424-AA42-8D2F00CC8AC8}" type="pres">
      <dgm:prSet presAssocID="{868DA7D7-C6FC-4FCB-87FB-891D75E00B71}" presName="hierRoot2" presStyleCnt="0">
        <dgm:presLayoutVars>
          <dgm:hierBranch val="init"/>
        </dgm:presLayoutVars>
      </dgm:prSet>
      <dgm:spPr/>
    </dgm:pt>
    <dgm:pt modelId="{A7D08B58-4ECE-441C-811F-C33A1F2DD048}" type="pres">
      <dgm:prSet presAssocID="{868DA7D7-C6FC-4FCB-87FB-891D75E00B71}" presName="rootComposite" presStyleCnt="0"/>
      <dgm:spPr/>
    </dgm:pt>
    <dgm:pt modelId="{6C1D10AB-7952-4A89-8BAB-736A981571BF}" type="pres">
      <dgm:prSet presAssocID="{868DA7D7-C6FC-4FCB-87FB-891D75E00B71}" presName="rootText" presStyleLbl="node3" presStyleIdx="0" presStyleCnt="2" custLinFactNeighborX="-23440" custLinFactNeighborY="3866">
        <dgm:presLayoutVars>
          <dgm:chPref val="3"/>
        </dgm:presLayoutVars>
      </dgm:prSet>
      <dgm:spPr/>
    </dgm:pt>
    <dgm:pt modelId="{448793EA-94B9-4931-8B2F-47F792684250}" type="pres">
      <dgm:prSet presAssocID="{868DA7D7-C6FC-4FCB-87FB-891D75E00B71}" presName="rootConnector" presStyleLbl="node3" presStyleIdx="0" presStyleCnt="2"/>
      <dgm:spPr/>
    </dgm:pt>
    <dgm:pt modelId="{6926947D-0335-4FCE-A0E7-8805A1AEEC94}" type="pres">
      <dgm:prSet presAssocID="{868DA7D7-C6FC-4FCB-87FB-891D75E00B71}" presName="hierChild4" presStyleCnt="0"/>
      <dgm:spPr/>
    </dgm:pt>
    <dgm:pt modelId="{E6EF0DC4-5590-4B07-939F-2CDEBA1B78BA}" type="pres">
      <dgm:prSet presAssocID="{868DA7D7-C6FC-4FCB-87FB-891D75E00B71}" presName="hierChild5" presStyleCnt="0"/>
      <dgm:spPr/>
    </dgm:pt>
    <dgm:pt modelId="{297B6A37-927F-420C-82FB-DFB920E62E94}" type="pres">
      <dgm:prSet presAssocID="{C2528F92-E701-48A0-A0B7-7239FA3F1DB3}" presName="hierChild5" presStyleCnt="0"/>
      <dgm:spPr/>
    </dgm:pt>
    <dgm:pt modelId="{56E4C813-1FDA-4A80-B648-9091C0B586F1}" type="pres">
      <dgm:prSet presAssocID="{B633D4B4-EC18-45EA-8B1D-1020EA475972}" presName="Name37" presStyleLbl="parChTrans1D2" presStyleIdx="1" presStyleCnt="2"/>
      <dgm:spPr/>
    </dgm:pt>
    <dgm:pt modelId="{22D1770E-1141-493F-9EC9-7CEE81F107FE}" type="pres">
      <dgm:prSet presAssocID="{DD2EFAAD-8704-4151-9000-6BC8F11ADAEC}" presName="hierRoot2" presStyleCnt="0">
        <dgm:presLayoutVars>
          <dgm:hierBranch val="init"/>
        </dgm:presLayoutVars>
      </dgm:prSet>
      <dgm:spPr/>
    </dgm:pt>
    <dgm:pt modelId="{EA809A9D-A67E-480D-87A9-1A872705F0CD}" type="pres">
      <dgm:prSet presAssocID="{DD2EFAAD-8704-4151-9000-6BC8F11ADAEC}" presName="rootComposite" presStyleCnt="0"/>
      <dgm:spPr/>
    </dgm:pt>
    <dgm:pt modelId="{D8A02EF3-5E65-41CE-96F1-54753736D54A}" type="pres">
      <dgm:prSet presAssocID="{DD2EFAAD-8704-4151-9000-6BC8F11ADAEC}" presName="rootText" presStyleLbl="node2" presStyleIdx="1" presStyleCnt="2">
        <dgm:presLayoutVars>
          <dgm:chPref val="3"/>
        </dgm:presLayoutVars>
      </dgm:prSet>
      <dgm:spPr/>
    </dgm:pt>
    <dgm:pt modelId="{482EB0E2-863D-4CDE-9934-13FBD6F3028A}" type="pres">
      <dgm:prSet presAssocID="{DD2EFAAD-8704-4151-9000-6BC8F11ADAEC}" presName="rootConnector" presStyleLbl="node2" presStyleIdx="1" presStyleCnt="2"/>
      <dgm:spPr/>
    </dgm:pt>
    <dgm:pt modelId="{CF404C49-43A4-479B-AB34-3FDB92ABDDE9}" type="pres">
      <dgm:prSet presAssocID="{DD2EFAAD-8704-4151-9000-6BC8F11ADAEC}" presName="hierChild4" presStyleCnt="0"/>
      <dgm:spPr/>
    </dgm:pt>
    <dgm:pt modelId="{4B3E285A-6FF2-40D3-8550-DE3803D5750B}" type="pres">
      <dgm:prSet presAssocID="{7E6A6EBC-10D9-43FE-A995-4F31D4C0F056}" presName="Name37" presStyleLbl="parChTrans1D3" presStyleIdx="1" presStyleCnt="2"/>
      <dgm:spPr/>
    </dgm:pt>
    <dgm:pt modelId="{3F7F202A-2BE7-409E-9056-1ECBC619D2AB}" type="pres">
      <dgm:prSet presAssocID="{61449F36-CD28-40D0-8B71-61D6DB4E32F5}" presName="hierRoot2" presStyleCnt="0">
        <dgm:presLayoutVars>
          <dgm:hierBranch val="init"/>
        </dgm:presLayoutVars>
      </dgm:prSet>
      <dgm:spPr/>
    </dgm:pt>
    <dgm:pt modelId="{B4A0E56E-0A4B-4386-BEA1-D95D89C63602}" type="pres">
      <dgm:prSet presAssocID="{61449F36-CD28-40D0-8B71-61D6DB4E32F5}" presName="rootComposite" presStyleCnt="0"/>
      <dgm:spPr/>
    </dgm:pt>
    <dgm:pt modelId="{C9298778-454F-4369-808F-B81AE262070A}" type="pres">
      <dgm:prSet presAssocID="{61449F36-CD28-40D0-8B71-61D6DB4E32F5}" presName="rootText" presStyleLbl="node3" presStyleIdx="1" presStyleCnt="2">
        <dgm:presLayoutVars>
          <dgm:chPref val="3"/>
        </dgm:presLayoutVars>
      </dgm:prSet>
      <dgm:spPr/>
    </dgm:pt>
    <dgm:pt modelId="{F57D3D76-AE2E-460E-90CF-0D2D1E7F4438}" type="pres">
      <dgm:prSet presAssocID="{61449F36-CD28-40D0-8B71-61D6DB4E32F5}" presName="rootConnector" presStyleLbl="node3" presStyleIdx="1" presStyleCnt="2"/>
      <dgm:spPr/>
    </dgm:pt>
    <dgm:pt modelId="{CDD1B102-713B-4721-B18C-48AB78EDC006}" type="pres">
      <dgm:prSet presAssocID="{61449F36-CD28-40D0-8B71-61D6DB4E32F5}" presName="hierChild4" presStyleCnt="0"/>
      <dgm:spPr/>
    </dgm:pt>
    <dgm:pt modelId="{9928D04C-9C1A-44F2-9D1B-63C2CBC1864D}" type="pres">
      <dgm:prSet presAssocID="{347C2BF0-0881-47A8-8A50-30855A363BE3}" presName="Name37" presStyleLbl="parChTrans1D4" presStyleIdx="0" presStyleCnt="1"/>
      <dgm:spPr/>
    </dgm:pt>
    <dgm:pt modelId="{49DBA8C3-5CB6-4885-BAF6-24BD67013865}" type="pres">
      <dgm:prSet presAssocID="{1A86E7E6-06D8-49CD-AECA-C86CEC93C0ED}" presName="hierRoot2" presStyleCnt="0">
        <dgm:presLayoutVars>
          <dgm:hierBranch val="init"/>
        </dgm:presLayoutVars>
      </dgm:prSet>
      <dgm:spPr/>
    </dgm:pt>
    <dgm:pt modelId="{8BD3FE81-4267-4BB2-BC44-EA7EF034FED6}" type="pres">
      <dgm:prSet presAssocID="{1A86E7E6-06D8-49CD-AECA-C86CEC93C0ED}" presName="rootComposite" presStyleCnt="0"/>
      <dgm:spPr/>
    </dgm:pt>
    <dgm:pt modelId="{2954A070-3AB3-4C03-9149-F4D18CCFA980}" type="pres">
      <dgm:prSet presAssocID="{1A86E7E6-06D8-49CD-AECA-C86CEC93C0ED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A7CA2CC7-CE89-454B-ABC6-F0BF7D02C8FE}" type="pres">
      <dgm:prSet presAssocID="{1A86E7E6-06D8-49CD-AECA-C86CEC93C0ED}" presName="rootConnector" presStyleLbl="node4" presStyleIdx="0" presStyleCnt="1"/>
      <dgm:spPr/>
    </dgm:pt>
    <dgm:pt modelId="{3333E850-D832-4286-B464-AFCFE1C1E25F}" type="pres">
      <dgm:prSet presAssocID="{1A86E7E6-06D8-49CD-AECA-C86CEC93C0ED}" presName="hierChild4" presStyleCnt="0"/>
      <dgm:spPr/>
    </dgm:pt>
    <dgm:pt modelId="{8587EEE1-6CD4-4944-8265-8FCE3ADBFC42}" type="pres">
      <dgm:prSet presAssocID="{1A86E7E6-06D8-49CD-AECA-C86CEC93C0ED}" presName="hierChild5" presStyleCnt="0"/>
      <dgm:spPr/>
    </dgm:pt>
    <dgm:pt modelId="{EFF4F1E1-D487-4550-A6E6-35849F293CC9}" type="pres">
      <dgm:prSet presAssocID="{61449F36-CD28-40D0-8B71-61D6DB4E32F5}" presName="hierChild5" presStyleCnt="0"/>
      <dgm:spPr/>
    </dgm:pt>
    <dgm:pt modelId="{E697D252-6BDC-42BE-913F-52EA23A4BDA1}" type="pres">
      <dgm:prSet presAssocID="{DD2EFAAD-8704-4151-9000-6BC8F11ADAEC}" presName="hierChild5" presStyleCnt="0"/>
      <dgm:spPr/>
    </dgm:pt>
    <dgm:pt modelId="{2A6E54E2-9BE2-4957-8894-991488924869}" type="pres">
      <dgm:prSet presAssocID="{15FE6F3D-2210-418F-80DA-3464A9129B5A}" presName="hierChild3" presStyleCnt="0"/>
      <dgm:spPr/>
    </dgm:pt>
  </dgm:ptLst>
  <dgm:cxnLst>
    <dgm:cxn modelId="{5BA889D4-5B85-43E2-BAB1-AA497E8D8DD5}" type="presOf" srcId="{12645431-7B61-4E03-83F8-906A3F8DE015}" destId="{221363DA-3C79-4470-A323-AAD18A46AD02}" srcOrd="0" destOrd="0" presId="urn:microsoft.com/office/officeart/2005/8/layout/orgChart1"/>
    <dgm:cxn modelId="{F8A2C82F-5DBF-4652-90AD-81659E8FBC80}" type="presOf" srcId="{15FE6F3D-2210-418F-80DA-3464A9129B5A}" destId="{3B3EC9D4-25B9-4E49-9F8D-901FBC68BC8E}" srcOrd="1" destOrd="0" presId="urn:microsoft.com/office/officeart/2005/8/layout/orgChart1"/>
    <dgm:cxn modelId="{E515FE65-D433-424D-A415-16FBA99DAE9E}" type="presOf" srcId="{1A86E7E6-06D8-49CD-AECA-C86CEC93C0ED}" destId="{2954A070-3AB3-4C03-9149-F4D18CCFA980}" srcOrd="0" destOrd="0" presId="urn:microsoft.com/office/officeart/2005/8/layout/orgChart1"/>
    <dgm:cxn modelId="{C346C367-EE9E-4E76-B651-7B76187CB55B}" type="presOf" srcId="{1A86E7E6-06D8-49CD-AECA-C86CEC93C0ED}" destId="{A7CA2CC7-CE89-454B-ABC6-F0BF7D02C8FE}" srcOrd="1" destOrd="0" presId="urn:microsoft.com/office/officeart/2005/8/layout/orgChart1"/>
    <dgm:cxn modelId="{910B010B-B372-4F00-9BFF-F06B2DAEE9C1}" type="presOf" srcId="{C2528F92-E701-48A0-A0B7-7239FA3F1DB3}" destId="{EBFD88CF-092E-493B-BFE2-ABC9981A2F2A}" srcOrd="1" destOrd="0" presId="urn:microsoft.com/office/officeart/2005/8/layout/orgChart1"/>
    <dgm:cxn modelId="{D495A2C5-E25C-455E-86DB-53D2066D3956}" srcId="{C2528F92-E701-48A0-A0B7-7239FA3F1DB3}" destId="{868DA7D7-C6FC-4FCB-87FB-891D75E00B71}" srcOrd="0" destOrd="0" parTransId="{12645431-7B61-4E03-83F8-906A3F8DE015}" sibTransId="{852A8C8C-2EF7-4A65-B7AE-51EF81355444}"/>
    <dgm:cxn modelId="{17C4ADF4-8017-4B31-9FAA-45921D87A8BC}" type="presOf" srcId="{DD2EFAAD-8704-4151-9000-6BC8F11ADAEC}" destId="{482EB0E2-863D-4CDE-9934-13FBD6F3028A}" srcOrd="1" destOrd="0" presId="urn:microsoft.com/office/officeart/2005/8/layout/orgChart1"/>
    <dgm:cxn modelId="{A0C610D0-1599-435D-9792-95A4674F19BF}" type="presOf" srcId="{D2307789-1303-4E19-9F6D-9008BBB6FE02}" destId="{C3C60FAD-A206-40D4-A629-552766E2D39D}" srcOrd="0" destOrd="0" presId="urn:microsoft.com/office/officeart/2005/8/layout/orgChart1"/>
    <dgm:cxn modelId="{74303AC6-C4FE-4B36-A1D5-BF9B6F226A50}" type="presOf" srcId="{347C2BF0-0881-47A8-8A50-30855A363BE3}" destId="{9928D04C-9C1A-44F2-9D1B-63C2CBC1864D}" srcOrd="0" destOrd="0" presId="urn:microsoft.com/office/officeart/2005/8/layout/orgChart1"/>
    <dgm:cxn modelId="{8BDC62F0-B246-4187-870D-0863F85D8B12}" type="presOf" srcId="{61449F36-CD28-40D0-8B71-61D6DB4E32F5}" destId="{F57D3D76-AE2E-460E-90CF-0D2D1E7F4438}" srcOrd="1" destOrd="0" presId="urn:microsoft.com/office/officeart/2005/8/layout/orgChart1"/>
    <dgm:cxn modelId="{68150B9A-7FD9-41E9-B072-2D9E3E680C78}" type="presOf" srcId="{7E6A6EBC-10D9-43FE-A995-4F31D4C0F056}" destId="{4B3E285A-6FF2-40D3-8550-DE3803D5750B}" srcOrd="0" destOrd="0" presId="urn:microsoft.com/office/officeart/2005/8/layout/orgChart1"/>
    <dgm:cxn modelId="{E502B1EE-9D35-4574-A874-C601539A85FD}" srcId="{15FE6F3D-2210-418F-80DA-3464A9129B5A}" destId="{DD2EFAAD-8704-4151-9000-6BC8F11ADAEC}" srcOrd="1" destOrd="0" parTransId="{B633D4B4-EC18-45EA-8B1D-1020EA475972}" sibTransId="{3E37EF09-6B06-4320-82A1-3A029F522C3B}"/>
    <dgm:cxn modelId="{976B133B-632C-4E60-A3F3-1F669391117E}" type="presOf" srcId="{868DA7D7-C6FC-4FCB-87FB-891D75E00B71}" destId="{448793EA-94B9-4931-8B2F-47F792684250}" srcOrd="1" destOrd="0" presId="urn:microsoft.com/office/officeart/2005/8/layout/orgChart1"/>
    <dgm:cxn modelId="{AC997941-270A-444A-8B7A-1A648188A394}" type="presOf" srcId="{15FE6F3D-2210-418F-80DA-3464A9129B5A}" destId="{5C3D1CB1-02D8-4FB6-9248-C0AFD3F33246}" srcOrd="0" destOrd="0" presId="urn:microsoft.com/office/officeart/2005/8/layout/orgChart1"/>
    <dgm:cxn modelId="{7A80C34E-D52B-4C7E-81B9-C67692712C09}" srcId="{15FE6F3D-2210-418F-80DA-3464A9129B5A}" destId="{C2528F92-E701-48A0-A0B7-7239FA3F1DB3}" srcOrd="0" destOrd="0" parTransId="{4A59E259-C3B1-4058-9D29-F8AA7A66173B}" sibTransId="{5BD3C206-6A2A-4C44-B267-FBBF2BD1BFE6}"/>
    <dgm:cxn modelId="{58251A66-DA38-4A0F-AD52-B36A0DBF75D8}" type="presOf" srcId="{61449F36-CD28-40D0-8B71-61D6DB4E32F5}" destId="{C9298778-454F-4369-808F-B81AE262070A}" srcOrd="0" destOrd="0" presId="urn:microsoft.com/office/officeart/2005/8/layout/orgChart1"/>
    <dgm:cxn modelId="{34B98B19-5718-450B-A26B-2F7BACBE8A14}" srcId="{DD2EFAAD-8704-4151-9000-6BC8F11ADAEC}" destId="{61449F36-CD28-40D0-8B71-61D6DB4E32F5}" srcOrd="0" destOrd="0" parTransId="{7E6A6EBC-10D9-43FE-A995-4F31D4C0F056}" sibTransId="{F7EEF6EB-C588-455C-8913-194813F2C323}"/>
    <dgm:cxn modelId="{1A5908FC-B53C-4A56-9884-249EA6EE7D77}" type="presOf" srcId="{4A59E259-C3B1-4058-9D29-F8AA7A66173B}" destId="{113A40AD-E95A-4A52-8347-BADED87BEC78}" srcOrd="0" destOrd="0" presId="urn:microsoft.com/office/officeart/2005/8/layout/orgChart1"/>
    <dgm:cxn modelId="{84218705-58A3-4BCD-9B5E-FE4B86AA8D75}" srcId="{D2307789-1303-4E19-9F6D-9008BBB6FE02}" destId="{15FE6F3D-2210-418F-80DA-3464A9129B5A}" srcOrd="0" destOrd="0" parTransId="{AC7B0554-9F15-40FA-BC1D-B35529DCD6EA}" sibTransId="{E79603ED-8F49-4F70-AF08-A286B7F5C33E}"/>
    <dgm:cxn modelId="{F00F4FB4-A434-459C-87B7-E000BD13EC65}" type="presOf" srcId="{B633D4B4-EC18-45EA-8B1D-1020EA475972}" destId="{56E4C813-1FDA-4A80-B648-9091C0B586F1}" srcOrd="0" destOrd="0" presId="urn:microsoft.com/office/officeart/2005/8/layout/orgChart1"/>
    <dgm:cxn modelId="{796F1009-5D65-4112-B504-CC55D1706E00}" type="presOf" srcId="{C2528F92-E701-48A0-A0B7-7239FA3F1DB3}" destId="{2DF404E6-1EE3-46AF-95D5-8F7F8190F900}" srcOrd="0" destOrd="0" presId="urn:microsoft.com/office/officeart/2005/8/layout/orgChart1"/>
    <dgm:cxn modelId="{E22BCAAA-60B0-49B8-84C3-F492AE6FC331}" srcId="{61449F36-CD28-40D0-8B71-61D6DB4E32F5}" destId="{1A86E7E6-06D8-49CD-AECA-C86CEC93C0ED}" srcOrd="0" destOrd="0" parTransId="{347C2BF0-0881-47A8-8A50-30855A363BE3}" sibTransId="{DA240113-E5B5-4D0B-8F13-565D1DE7B808}"/>
    <dgm:cxn modelId="{5DA52DAB-F729-4D0A-82CA-B058192A7DB0}" type="presOf" srcId="{DD2EFAAD-8704-4151-9000-6BC8F11ADAEC}" destId="{D8A02EF3-5E65-41CE-96F1-54753736D54A}" srcOrd="0" destOrd="0" presId="urn:microsoft.com/office/officeart/2005/8/layout/orgChart1"/>
    <dgm:cxn modelId="{D8C5D9D9-C64F-45D6-A5A7-0DB49E59A304}" type="presOf" srcId="{868DA7D7-C6FC-4FCB-87FB-891D75E00B71}" destId="{6C1D10AB-7952-4A89-8BAB-736A981571BF}" srcOrd="0" destOrd="0" presId="urn:microsoft.com/office/officeart/2005/8/layout/orgChart1"/>
    <dgm:cxn modelId="{4A833527-61C7-44BE-87BC-F46142941D67}" type="presParOf" srcId="{C3C60FAD-A206-40D4-A629-552766E2D39D}" destId="{C435BC2D-8132-4529-BB89-DF0CD049AEFD}" srcOrd="0" destOrd="0" presId="urn:microsoft.com/office/officeart/2005/8/layout/orgChart1"/>
    <dgm:cxn modelId="{5D7675EE-6894-4009-AAED-68319854406B}" type="presParOf" srcId="{C435BC2D-8132-4529-BB89-DF0CD049AEFD}" destId="{2C88ED77-3C62-43FF-8E59-E492426219D8}" srcOrd="0" destOrd="0" presId="urn:microsoft.com/office/officeart/2005/8/layout/orgChart1"/>
    <dgm:cxn modelId="{846C0949-C6C4-4CF3-AC97-93B33F81E2C1}" type="presParOf" srcId="{2C88ED77-3C62-43FF-8E59-E492426219D8}" destId="{5C3D1CB1-02D8-4FB6-9248-C0AFD3F33246}" srcOrd="0" destOrd="0" presId="urn:microsoft.com/office/officeart/2005/8/layout/orgChart1"/>
    <dgm:cxn modelId="{5CEC5CFB-BE7E-47F1-87B6-D210A9E68C68}" type="presParOf" srcId="{2C88ED77-3C62-43FF-8E59-E492426219D8}" destId="{3B3EC9D4-25B9-4E49-9F8D-901FBC68BC8E}" srcOrd="1" destOrd="0" presId="urn:microsoft.com/office/officeart/2005/8/layout/orgChart1"/>
    <dgm:cxn modelId="{B0D47E25-90AD-4E55-8430-EBBBA12B3DD4}" type="presParOf" srcId="{C435BC2D-8132-4529-BB89-DF0CD049AEFD}" destId="{BBCC9BB5-2751-4160-B930-DD3CFE842878}" srcOrd="1" destOrd="0" presId="urn:microsoft.com/office/officeart/2005/8/layout/orgChart1"/>
    <dgm:cxn modelId="{862BE1C4-86A2-441F-BB4A-476DCDA73E0A}" type="presParOf" srcId="{BBCC9BB5-2751-4160-B930-DD3CFE842878}" destId="{113A40AD-E95A-4A52-8347-BADED87BEC78}" srcOrd="0" destOrd="0" presId="urn:microsoft.com/office/officeart/2005/8/layout/orgChart1"/>
    <dgm:cxn modelId="{4922D04F-29B0-4174-9E24-5EB8BB590C6C}" type="presParOf" srcId="{BBCC9BB5-2751-4160-B930-DD3CFE842878}" destId="{B92E359B-EAE7-4ED9-9220-BB2E60EF67C7}" srcOrd="1" destOrd="0" presId="urn:microsoft.com/office/officeart/2005/8/layout/orgChart1"/>
    <dgm:cxn modelId="{1AA27F86-7E20-4D07-88B3-4E8C6BAE4319}" type="presParOf" srcId="{B92E359B-EAE7-4ED9-9220-BB2E60EF67C7}" destId="{6C7FCE3C-CFD6-467E-8B71-910A0C2A6C4A}" srcOrd="0" destOrd="0" presId="urn:microsoft.com/office/officeart/2005/8/layout/orgChart1"/>
    <dgm:cxn modelId="{CA7526A0-6A39-4D21-8B06-0072CD1C99BA}" type="presParOf" srcId="{6C7FCE3C-CFD6-467E-8B71-910A0C2A6C4A}" destId="{2DF404E6-1EE3-46AF-95D5-8F7F8190F900}" srcOrd="0" destOrd="0" presId="urn:microsoft.com/office/officeart/2005/8/layout/orgChart1"/>
    <dgm:cxn modelId="{F1E1286F-0894-483C-AD5C-1407F59C9AC6}" type="presParOf" srcId="{6C7FCE3C-CFD6-467E-8B71-910A0C2A6C4A}" destId="{EBFD88CF-092E-493B-BFE2-ABC9981A2F2A}" srcOrd="1" destOrd="0" presId="urn:microsoft.com/office/officeart/2005/8/layout/orgChart1"/>
    <dgm:cxn modelId="{0967D948-D4A4-44E4-AA67-1B5F7C053925}" type="presParOf" srcId="{B92E359B-EAE7-4ED9-9220-BB2E60EF67C7}" destId="{E43C8E2F-ACA6-459E-AE99-C3FEE63D068B}" srcOrd="1" destOrd="0" presId="urn:microsoft.com/office/officeart/2005/8/layout/orgChart1"/>
    <dgm:cxn modelId="{C2AD367E-0059-405C-B554-865DF25FA8F3}" type="presParOf" srcId="{E43C8E2F-ACA6-459E-AE99-C3FEE63D068B}" destId="{221363DA-3C79-4470-A323-AAD18A46AD02}" srcOrd="0" destOrd="0" presId="urn:microsoft.com/office/officeart/2005/8/layout/orgChart1"/>
    <dgm:cxn modelId="{420793E0-76A3-41A3-9CFB-8F4AAB45E3C8}" type="presParOf" srcId="{E43C8E2F-ACA6-459E-AE99-C3FEE63D068B}" destId="{3016A8B1-0575-4424-AA42-8D2F00CC8AC8}" srcOrd="1" destOrd="0" presId="urn:microsoft.com/office/officeart/2005/8/layout/orgChart1"/>
    <dgm:cxn modelId="{EDFE379D-27B6-4AB7-9D25-9AA56A49869C}" type="presParOf" srcId="{3016A8B1-0575-4424-AA42-8D2F00CC8AC8}" destId="{A7D08B58-4ECE-441C-811F-C33A1F2DD048}" srcOrd="0" destOrd="0" presId="urn:microsoft.com/office/officeart/2005/8/layout/orgChart1"/>
    <dgm:cxn modelId="{E6B52717-8870-457D-894D-45BCA45D1F70}" type="presParOf" srcId="{A7D08B58-4ECE-441C-811F-C33A1F2DD048}" destId="{6C1D10AB-7952-4A89-8BAB-736A981571BF}" srcOrd="0" destOrd="0" presId="urn:microsoft.com/office/officeart/2005/8/layout/orgChart1"/>
    <dgm:cxn modelId="{97C1F6E7-A952-4CF7-B493-8ED71FFE6F70}" type="presParOf" srcId="{A7D08B58-4ECE-441C-811F-C33A1F2DD048}" destId="{448793EA-94B9-4931-8B2F-47F792684250}" srcOrd="1" destOrd="0" presId="urn:microsoft.com/office/officeart/2005/8/layout/orgChart1"/>
    <dgm:cxn modelId="{8AA3ED7A-8F67-4E93-A164-565519F7BB9C}" type="presParOf" srcId="{3016A8B1-0575-4424-AA42-8D2F00CC8AC8}" destId="{6926947D-0335-4FCE-A0E7-8805A1AEEC94}" srcOrd="1" destOrd="0" presId="urn:microsoft.com/office/officeart/2005/8/layout/orgChart1"/>
    <dgm:cxn modelId="{C6FD92B5-52B5-4DAD-9AF4-141524E8A7DE}" type="presParOf" srcId="{3016A8B1-0575-4424-AA42-8D2F00CC8AC8}" destId="{E6EF0DC4-5590-4B07-939F-2CDEBA1B78BA}" srcOrd="2" destOrd="0" presId="urn:microsoft.com/office/officeart/2005/8/layout/orgChart1"/>
    <dgm:cxn modelId="{678D1149-699A-4303-AE14-1730C091306A}" type="presParOf" srcId="{B92E359B-EAE7-4ED9-9220-BB2E60EF67C7}" destId="{297B6A37-927F-420C-82FB-DFB920E62E94}" srcOrd="2" destOrd="0" presId="urn:microsoft.com/office/officeart/2005/8/layout/orgChart1"/>
    <dgm:cxn modelId="{D17897A2-6903-4AC2-8F10-7CA7967F4E11}" type="presParOf" srcId="{BBCC9BB5-2751-4160-B930-DD3CFE842878}" destId="{56E4C813-1FDA-4A80-B648-9091C0B586F1}" srcOrd="2" destOrd="0" presId="urn:microsoft.com/office/officeart/2005/8/layout/orgChart1"/>
    <dgm:cxn modelId="{65712C51-DE6B-4AB0-8BBC-59C5804A6531}" type="presParOf" srcId="{BBCC9BB5-2751-4160-B930-DD3CFE842878}" destId="{22D1770E-1141-493F-9EC9-7CEE81F107FE}" srcOrd="3" destOrd="0" presId="urn:microsoft.com/office/officeart/2005/8/layout/orgChart1"/>
    <dgm:cxn modelId="{567A5168-4356-436D-AD11-03CB3AEC6FD7}" type="presParOf" srcId="{22D1770E-1141-493F-9EC9-7CEE81F107FE}" destId="{EA809A9D-A67E-480D-87A9-1A872705F0CD}" srcOrd="0" destOrd="0" presId="urn:microsoft.com/office/officeart/2005/8/layout/orgChart1"/>
    <dgm:cxn modelId="{9F0C0E93-D98A-448F-9CFD-E606C4BB290F}" type="presParOf" srcId="{EA809A9D-A67E-480D-87A9-1A872705F0CD}" destId="{D8A02EF3-5E65-41CE-96F1-54753736D54A}" srcOrd="0" destOrd="0" presId="urn:microsoft.com/office/officeart/2005/8/layout/orgChart1"/>
    <dgm:cxn modelId="{BFAA4D5A-8154-44A2-8BCC-63AF70A4B37C}" type="presParOf" srcId="{EA809A9D-A67E-480D-87A9-1A872705F0CD}" destId="{482EB0E2-863D-4CDE-9934-13FBD6F3028A}" srcOrd="1" destOrd="0" presId="urn:microsoft.com/office/officeart/2005/8/layout/orgChart1"/>
    <dgm:cxn modelId="{EBF902EC-13F6-4B24-A444-1A1FD84DBBD0}" type="presParOf" srcId="{22D1770E-1141-493F-9EC9-7CEE81F107FE}" destId="{CF404C49-43A4-479B-AB34-3FDB92ABDDE9}" srcOrd="1" destOrd="0" presId="urn:microsoft.com/office/officeart/2005/8/layout/orgChart1"/>
    <dgm:cxn modelId="{50A28CE8-E309-4778-8145-D5D671F80D23}" type="presParOf" srcId="{CF404C49-43A4-479B-AB34-3FDB92ABDDE9}" destId="{4B3E285A-6FF2-40D3-8550-DE3803D5750B}" srcOrd="0" destOrd="0" presId="urn:microsoft.com/office/officeart/2005/8/layout/orgChart1"/>
    <dgm:cxn modelId="{8BC4C70A-576A-4FFD-9B8F-79389A87E14F}" type="presParOf" srcId="{CF404C49-43A4-479B-AB34-3FDB92ABDDE9}" destId="{3F7F202A-2BE7-409E-9056-1ECBC619D2AB}" srcOrd="1" destOrd="0" presId="urn:microsoft.com/office/officeart/2005/8/layout/orgChart1"/>
    <dgm:cxn modelId="{EEBA7EF8-C5DB-4B44-A08C-3E3D1A0CE89E}" type="presParOf" srcId="{3F7F202A-2BE7-409E-9056-1ECBC619D2AB}" destId="{B4A0E56E-0A4B-4386-BEA1-D95D89C63602}" srcOrd="0" destOrd="0" presId="urn:microsoft.com/office/officeart/2005/8/layout/orgChart1"/>
    <dgm:cxn modelId="{6829DF67-9D62-491D-AE31-6263BD860A5D}" type="presParOf" srcId="{B4A0E56E-0A4B-4386-BEA1-D95D89C63602}" destId="{C9298778-454F-4369-808F-B81AE262070A}" srcOrd="0" destOrd="0" presId="urn:microsoft.com/office/officeart/2005/8/layout/orgChart1"/>
    <dgm:cxn modelId="{1044E3D6-AC02-474F-B05F-4CE4AA9B73AA}" type="presParOf" srcId="{B4A0E56E-0A4B-4386-BEA1-D95D89C63602}" destId="{F57D3D76-AE2E-460E-90CF-0D2D1E7F4438}" srcOrd="1" destOrd="0" presId="urn:microsoft.com/office/officeart/2005/8/layout/orgChart1"/>
    <dgm:cxn modelId="{C8BE71B4-CD70-4C0D-94D1-FD538088EAFA}" type="presParOf" srcId="{3F7F202A-2BE7-409E-9056-1ECBC619D2AB}" destId="{CDD1B102-713B-4721-B18C-48AB78EDC006}" srcOrd="1" destOrd="0" presId="urn:microsoft.com/office/officeart/2005/8/layout/orgChart1"/>
    <dgm:cxn modelId="{C3CE9A34-955A-4371-8A81-AE7E4B561E20}" type="presParOf" srcId="{CDD1B102-713B-4721-B18C-48AB78EDC006}" destId="{9928D04C-9C1A-44F2-9D1B-63C2CBC1864D}" srcOrd="0" destOrd="0" presId="urn:microsoft.com/office/officeart/2005/8/layout/orgChart1"/>
    <dgm:cxn modelId="{94087468-2F9B-46F1-9D55-58C57C171B95}" type="presParOf" srcId="{CDD1B102-713B-4721-B18C-48AB78EDC006}" destId="{49DBA8C3-5CB6-4885-BAF6-24BD67013865}" srcOrd="1" destOrd="0" presId="urn:microsoft.com/office/officeart/2005/8/layout/orgChart1"/>
    <dgm:cxn modelId="{B0BADBF1-9866-4499-AAD4-5CCAA787417D}" type="presParOf" srcId="{49DBA8C3-5CB6-4885-BAF6-24BD67013865}" destId="{8BD3FE81-4267-4BB2-BC44-EA7EF034FED6}" srcOrd="0" destOrd="0" presId="urn:microsoft.com/office/officeart/2005/8/layout/orgChart1"/>
    <dgm:cxn modelId="{5BF04E1A-9850-4165-B126-E95C7CFAA675}" type="presParOf" srcId="{8BD3FE81-4267-4BB2-BC44-EA7EF034FED6}" destId="{2954A070-3AB3-4C03-9149-F4D18CCFA980}" srcOrd="0" destOrd="0" presId="urn:microsoft.com/office/officeart/2005/8/layout/orgChart1"/>
    <dgm:cxn modelId="{581FD4D1-EC46-4FB3-951A-898F5DA8DE82}" type="presParOf" srcId="{8BD3FE81-4267-4BB2-BC44-EA7EF034FED6}" destId="{A7CA2CC7-CE89-454B-ABC6-F0BF7D02C8FE}" srcOrd="1" destOrd="0" presId="urn:microsoft.com/office/officeart/2005/8/layout/orgChart1"/>
    <dgm:cxn modelId="{AEDFC394-340E-4178-A54E-500F343E63F9}" type="presParOf" srcId="{49DBA8C3-5CB6-4885-BAF6-24BD67013865}" destId="{3333E850-D832-4286-B464-AFCFE1C1E25F}" srcOrd="1" destOrd="0" presId="urn:microsoft.com/office/officeart/2005/8/layout/orgChart1"/>
    <dgm:cxn modelId="{61D641DE-62B5-463A-9FA2-9708D109F537}" type="presParOf" srcId="{49DBA8C3-5CB6-4885-BAF6-24BD67013865}" destId="{8587EEE1-6CD4-4944-8265-8FCE3ADBFC42}" srcOrd="2" destOrd="0" presId="urn:microsoft.com/office/officeart/2005/8/layout/orgChart1"/>
    <dgm:cxn modelId="{96FF64ED-EF62-4211-8349-C342764BD167}" type="presParOf" srcId="{3F7F202A-2BE7-409E-9056-1ECBC619D2AB}" destId="{EFF4F1E1-D487-4550-A6E6-35849F293CC9}" srcOrd="2" destOrd="0" presId="urn:microsoft.com/office/officeart/2005/8/layout/orgChart1"/>
    <dgm:cxn modelId="{15AE62CE-09E8-4139-BDE3-15C3582C809D}" type="presParOf" srcId="{22D1770E-1141-493F-9EC9-7CEE81F107FE}" destId="{E697D252-6BDC-42BE-913F-52EA23A4BDA1}" srcOrd="2" destOrd="0" presId="urn:microsoft.com/office/officeart/2005/8/layout/orgChart1"/>
    <dgm:cxn modelId="{9921B7D8-E6E9-44EF-9CD4-ABDCF354F43A}" type="presParOf" srcId="{C435BC2D-8132-4529-BB89-DF0CD049AEFD}" destId="{2A6E54E2-9BE2-4957-8894-9914889248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96E241-4D87-4918-AEA1-D5900B890726}">
      <dsp:nvSpPr>
        <dsp:cNvPr id="0" name=""/>
        <dsp:cNvSpPr/>
      </dsp:nvSpPr>
      <dsp:spPr>
        <a:xfrm>
          <a:off x="4260389" y="2332280"/>
          <a:ext cx="2117400" cy="9043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9658"/>
              </a:lnTo>
              <a:lnTo>
                <a:pt x="2117400" y="439658"/>
              </a:lnTo>
              <a:lnTo>
                <a:pt x="2117400" y="904306"/>
              </a:lnTo>
            </a:path>
          </a:pathLst>
        </a:custGeom>
        <a:noFill/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C7D67A-038C-4891-B26E-3CF6AD01B7AE}">
      <dsp:nvSpPr>
        <dsp:cNvPr id="0" name=""/>
        <dsp:cNvSpPr/>
      </dsp:nvSpPr>
      <dsp:spPr>
        <a:xfrm>
          <a:off x="2024835" y="2332280"/>
          <a:ext cx="2235553" cy="908076"/>
        </a:xfrm>
        <a:custGeom>
          <a:avLst/>
          <a:gdLst/>
          <a:ahLst/>
          <a:cxnLst/>
          <a:rect l="0" t="0" r="0" b="0"/>
          <a:pathLst>
            <a:path>
              <a:moveTo>
                <a:pt x="2235553" y="0"/>
              </a:moveTo>
              <a:lnTo>
                <a:pt x="2235553" y="443428"/>
              </a:lnTo>
              <a:lnTo>
                <a:pt x="0" y="443428"/>
              </a:lnTo>
              <a:lnTo>
                <a:pt x="0" y="908076"/>
              </a:lnTo>
            </a:path>
          </a:pathLst>
        </a:custGeom>
        <a:noFill/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C5FC02-08A2-4A1E-BB6C-EFD3C7625A13}">
      <dsp:nvSpPr>
        <dsp:cNvPr id="0" name=""/>
        <dsp:cNvSpPr/>
      </dsp:nvSpPr>
      <dsp:spPr>
        <a:xfrm>
          <a:off x="2047780" y="119671"/>
          <a:ext cx="4425218" cy="2212609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/>
            <a:t>Fällt Ihre Tätigkeit unter § 18 Abs. 1 Nr. 1 EStG?</a:t>
          </a:r>
          <a:endParaRPr lang="de-DE" sz="2400" kern="1200" dirty="0"/>
        </a:p>
      </dsp:txBody>
      <dsp:txXfrm>
        <a:off x="2047780" y="119671"/>
        <a:ext cx="4425218" cy="2212609"/>
      </dsp:txXfrm>
    </dsp:sp>
    <dsp:sp modelId="{48F1C0D3-60EA-49D8-ABFE-7157CF1BA926}">
      <dsp:nvSpPr>
        <dsp:cNvPr id="0" name=""/>
        <dsp:cNvSpPr/>
      </dsp:nvSpPr>
      <dsp:spPr>
        <a:xfrm>
          <a:off x="216005" y="3240357"/>
          <a:ext cx="3617660" cy="1236870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/>
            <a:t>Ja</a:t>
          </a:r>
          <a:endParaRPr lang="de-DE" sz="2400" kern="1200" dirty="0"/>
        </a:p>
      </dsp:txBody>
      <dsp:txXfrm>
        <a:off x="216005" y="3240357"/>
        <a:ext cx="3617660" cy="1236870"/>
      </dsp:txXfrm>
    </dsp:sp>
    <dsp:sp modelId="{571406E9-AF2C-452E-B6F2-84BDD6D4AE2B}">
      <dsp:nvSpPr>
        <dsp:cNvPr id="0" name=""/>
        <dsp:cNvSpPr/>
      </dsp:nvSpPr>
      <dsp:spPr>
        <a:xfrm>
          <a:off x="4536523" y="3236587"/>
          <a:ext cx="3682533" cy="1289375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/>
            <a:t>Nein/meine Tätigkeit ist ähnlich )</a:t>
          </a:r>
        </a:p>
      </dsp:txBody>
      <dsp:txXfrm>
        <a:off x="4536523" y="3236587"/>
        <a:ext cx="3682533" cy="128937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9DCAFF-B3A1-47B9-9E4C-3EDA48C33A08}">
      <dsp:nvSpPr>
        <dsp:cNvPr id="0" name=""/>
        <dsp:cNvSpPr/>
      </dsp:nvSpPr>
      <dsp:spPr>
        <a:xfrm>
          <a:off x="1744183" y="1745246"/>
          <a:ext cx="98401" cy="9140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407"/>
              </a:lnTo>
              <a:lnTo>
                <a:pt x="98401" y="458407"/>
              </a:lnTo>
              <a:lnTo>
                <a:pt x="98401" y="914051"/>
              </a:lnTo>
            </a:path>
          </a:pathLst>
        </a:custGeom>
        <a:noFill/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1D49B2-C7B6-4F70-BE16-7CE4174A038C}">
      <dsp:nvSpPr>
        <dsp:cNvPr id="0" name=""/>
        <dsp:cNvSpPr/>
      </dsp:nvSpPr>
      <dsp:spPr>
        <a:xfrm>
          <a:off x="0" y="0"/>
          <a:ext cx="3488366" cy="1745246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600" kern="1200" dirty="0" smtClean="0"/>
            <a:t>JA</a:t>
          </a:r>
          <a:endParaRPr lang="de-DE" sz="2600" kern="1200" dirty="0"/>
        </a:p>
      </dsp:txBody>
      <dsp:txXfrm>
        <a:off x="0" y="0"/>
        <a:ext cx="3488366" cy="1745246"/>
      </dsp:txXfrm>
    </dsp:sp>
    <dsp:sp modelId="{CC882CDD-C5C8-4F40-B105-087F11395368}">
      <dsp:nvSpPr>
        <dsp:cNvPr id="0" name=""/>
        <dsp:cNvSpPr/>
      </dsp:nvSpPr>
      <dsp:spPr>
        <a:xfrm>
          <a:off x="12762" y="2659298"/>
          <a:ext cx="3659645" cy="1866664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600" kern="1200" dirty="0" smtClean="0"/>
            <a:t>Sie sind Freiberufler!</a:t>
          </a:r>
          <a:endParaRPr lang="de-DE" sz="2600" kern="1200" dirty="0"/>
        </a:p>
      </dsp:txBody>
      <dsp:txXfrm>
        <a:off x="12762" y="2659298"/>
        <a:ext cx="3659645" cy="186666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1372C15-A52B-40D6-9229-D4F106A563EA}">
      <dsp:nvSpPr>
        <dsp:cNvPr id="0" name=""/>
        <dsp:cNvSpPr/>
      </dsp:nvSpPr>
      <dsp:spPr>
        <a:xfrm>
          <a:off x="1854348" y="1858465"/>
          <a:ext cx="91440" cy="8778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7174"/>
              </a:lnTo>
              <a:lnTo>
                <a:pt x="123623" y="567174"/>
              </a:lnTo>
              <a:lnTo>
                <a:pt x="123623" y="877841"/>
              </a:lnTo>
            </a:path>
          </a:pathLst>
        </a:custGeom>
        <a:noFill/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6FF268-0DEF-42BA-A58E-21A8EBB561CA}">
      <dsp:nvSpPr>
        <dsp:cNvPr id="0" name=""/>
        <dsp:cNvSpPr/>
      </dsp:nvSpPr>
      <dsp:spPr>
        <a:xfrm>
          <a:off x="3" y="0"/>
          <a:ext cx="3800129" cy="1858465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600" kern="1200" dirty="0" smtClean="0"/>
            <a:t>Nein/meine Tätigkeit ist ähnlich  </a:t>
          </a:r>
          <a:endParaRPr lang="de-DE" sz="2600" kern="1200" dirty="0"/>
        </a:p>
      </dsp:txBody>
      <dsp:txXfrm>
        <a:off x="3" y="0"/>
        <a:ext cx="3800129" cy="1858465"/>
      </dsp:txXfrm>
    </dsp:sp>
    <dsp:sp modelId="{EB6EEDAB-6D74-41D3-9B5C-63FAF6B27B9D}">
      <dsp:nvSpPr>
        <dsp:cNvPr id="0" name=""/>
        <dsp:cNvSpPr/>
      </dsp:nvSpPr>
      <dsp:spPr>
        <a:xfrm>
          <a:off x="3" y="2736306"/>
          <a:ext cx="3955936" cy="1629119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600" kern="1200" dirty="0" smtClean="0"/>
            <a:t>Finden Sie sich in der Liste der Urteile wieder?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600" kern="1200" dirty="0" smtClean="0"/>
            <a:t>(Wichtig: Es muss ganz genau passen)  </a:t>
          </a:r>
          <a:endParaRPr lang="de-DE" sz="2600" kern="1200" dirty="0"/>
        </a:p>
      </dsp:txBody>
      <dsp:txXfrm>
        <a:off x="3" y="2736306"/>
        <a:ext cx="3955936" cy="162911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28D04C-9C1A-44F2-9D1B-63C2CBC1864D}">
      <dsp:nvSpPr>
        <dsp:cNvPr id="0" name=""/>
        <dsp:cNvSpPr/>
      </dsp:nvSpPr>
      <dsp:spPr>
        <a:xfrm>
          <a:off x="4467473" y="3303799"/>
          <a:ext cx="258054" cy="791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1365"/>
              </a:lnTo>
              <a:lnTo>
                <a:pt x="258054" y="791365"/>
              </a:lnTo>
            </a:path>
          </a:pathLst>
        </a:custGeom>
        <a:noFill/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3E285A-6FF2-40D3-8550-DE3803D5750B}">
      <dsp:nvSpPr>
        <dsp:cNvPr id="0" name=""/>
        <dsp:cNvSpPr/>
      </dsp:nvSpPr>
      <dsp:spPr>
        <a:xfrm>
          <a:off x="5109897" y="2082343"/>
          <a:ext cx="91440" cy="3612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1275"/>
              </a:lnTo>
            </a:path>
          </a:pathLst>
        </a:custGeom>
        <a:noFill/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E4C813-1FDA-4A80-B648-9091C0B586F1}">
      <dsp:nvSpPr>
        <dsp:cNvPr id="0" name=""/>
        <dsp:cNvSpPr/>
      </dsp:nvSpPr>
      <dsp:spPr>
        <a:xfrm>
          <a:off x="3899754" y="860888"/>
          <a:ext cx="1255862" cy="3612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637"/>
              </a:lnTo>
              <a:lnTo>
                <a:pt x="1255862" y="180637"/>
              </a:lnTo>
              <a:lnTo>
                <a:pt x="1255862" y="361275"/>
              </a:lnTo>
            </a:path>
          </a:pathLst>
        </a:custGeom>
        <a:noFill/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1363DA-3C79-4470-A323-AAD18A46AD02}">
      <dsp:nvSpPr>
        <dsp:cNvPr id="0" name=""/>
        <dsp:cNvSpPr/>
      </dsp:nvSpPr>
      <dsp:spPr>
        <a:xfrm>
          <a:off x="1810549" y="2100416"/>
          <a:ext cx="115780" cy="806547"/>
        </a:xfrm>
        <a:custGeom>
          <a:avLst/>
          <a:gdLst/>
          <a:ahLst/>
          <a:cxnLst/>
          <a:rect l="0" t="0" r="0" b="0"/>
          <a:pathLst>
            <a:path>
              <a:moveTo>
                <a:pt x="115780" y="0"/>
              </a:moveTo>
              <a:lnTo>
                <a:pt x="0" y="806547"/>
              </a:lnTo>
            </a:path>
          </a:pathLst>
        </a:custGeom>
        <a:noFill/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3A40AD-E95A-4A52-8347-BADED87BEC78}">
      <dsp:nvSpPr>
        <dsp:cNvPr id="0" name=""/>
        <dsp:cNvSpPr/>
      </dsp:nvSpPr>
      <dsp:spPr>
        <a:xfrm>
          <a:off x="2614473" y="860888"/>
          <a:ext cx="1285281" cy="379348"/>
        </a:xfrm>
        <a:custGeom>
          <a:avLst/>
          <a:gdLst/>
          <a:ahLst/>
          <a:cxnLst/>
          <a:rect l="0" t="0" r="0" b="0"/>
          <a:pathLst>
            <a:path>
              <a:moveTo>
                <a:pt x="1285281" y="0"/>
              </a:moveTo>
              <a:lnTo>
                <a:pt x="1285281" y="198710"/>
              </a:lnTo>
              <a:lnTo>
                <a:pt x="0" y="198710"/>
              </a:lnTo>
              <a:lnTo>
                <a:pt x="0" y="379348"/>
              </a:lnTo>
            </a:path>
          </a:pathLst>
        </a:custGeom>
        <a:noFill/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D1CB1-02D8-4FB6-9248-C0AFD3F33246}">
      <dsp:nvSpPr>
        <dsp:cNvPr id="0" name=""/>
        <dsp:cNvSpPr/>
      </dsp:nvSpPr>
      <dsp:spPr>
        <a:xfrm>
          <a:off x="3039574" y="707"/>
          <a:ext cx="1720360" cy="860180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smtClean="0"/>
            <a:t>Finden Sie sich in der Liste der Urteile wieder?</a:t>
          </a:r>
        </a:p>
      </dsp:txBody>
      <dsp:txXfrm>
        <a:off x="3039574" y="707"/>
        <a:ext cx="1720360" cy="860180"/>
      </dsp:txXfrm>
    </dsp:sp>
    <dsp:sp modelId="{2DF404E6-1EE3-46AF-95D5-8F7F8190F900}">
      <dsp:nvSpPr>
        <dsp:cNvPr id="0" name=""/>
        <dsp:cNvSpPr/>
      </dsp:nvSpPr>
      <dsp:spPr>
        <a:xfrm>
          <a:off x="1754293" y="1240236"/>
          <a:ext cx="1720360" cy="860180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smtClean="0"/>
            <a:t>Ja</a:t>
          </a:r>
          <a:endParaRPr lang="de-DE" sz="1900" kern="1200" dirty="0"/>
        </a:p>
      </dsp:txBody>
      <dsp:txXfrm>
        <a:off x="1754293" y="1240236"/>
        <a:ext cx="1720360" cy="860180"/>
      </dsp:txXfrm>
    </dsp:sp>
    <dsp:sp modelId="{6C1D10AB-7952-4A89-8BAB-736A981571BF}">
      <dsp:nvSpPr>
        <dsp:cNvPr id="0" name=""/>
        <dsp:cNvSpPr/>
      </dsp:nvSpPr>
      <dsp:spPr>
        <a:xfrm>
          <a:off x="1810549" y="2476873"/>
          <a:ext cx="1720360" cy="860180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smtClean="0"/>
            <a:t>Sie sind Freiberufler!</a:t>
          </a:r>
          <a:endParaRPr lang="de-DE" sz="1900" kern="1200" dirty="0"/>
        </a:p>
      </dsp:txBody>
      <dsp:txXfrm>
        <a:off x="1810549" y="2476873"/>
        <a:ext cx="1720360" cy="860180"/>
      </dsp:txXfrm>
    </dsp:sp>
    <dsp:sp modelId="{D8A02EF3-5E65-41CE-96F1-54753736D54A}">
      <dsp:nvSpPr>
        <dsp:cNvPr id="0" name=""/>
        <dsp:cNvSpPr/>
      </dsp:nvSpPr>
      <dsp:spPr>
        <a:xfrm>
          <a:off x="4295437" y="1222163"/>
          <a:ext cx="1720360" cy="860180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smtClean="0"/>
            <a:t>Nein</a:t>
          </a:r>
          <a:endParaRPr lang="de-DE" sz="1900" kern="1200" dirty="0"/>
        </a:p>
      </dsp:txBody>
      <dsp:txXfrm>
        <a:off x="4295437" y="1222163"/>
        <a:ext cx="1720360" cy="860180"/>
      </dsp:txXfrm>
    </dsp:sp>
    <dsp:sp modelId="{C9298778-454F-4369-808F-B81AE262070A}">
      <dsp:nvSpPr>
        <dsp:cNvPr id="0" name=""/>
        <dsp:cNvSpPr/>
      </dsp:nvSpPr>
      <dsp:spPr>
        <a:xfrm>
          <a:off x="4295437" y="2443619"/>
          <a:ext cx="1720360" cy="860180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smtClean="0"/>
            <a:t>Sie gehen einer gewerblichen Tätigkeit nach. </a:t>
          </a:r>
          <a:endParaRPr lang="de-DE" sz="1900" kern="1200" dirty="0"/>
        </a:p>
      </dsp:txBody>
      <dsp:txXfrm>
        <a:off x="4295437" y="2443619"/>
        <a:ext cx="1720360" cy="860180"/>
      </dsp:txXfrm>
    </dsp:sp>
    <dsp:sp modelId="{2954A070-3AB3-4C03-9149-F4D18CCFA980}">
      <dsp:nvSpPr>
        <dsp:cNvPr id="0" name=""/>
        <dsp:cNvSpPr/>
      </dsp:nvSpPr>
      <dsp:spPr>
        <a:xfrm>
          <a:off x="4725527" y="3665074"/>
          <a:ext cx="1720360" cy="860180"/>
        </a:xfrm>
        <a:prstGeom prst="rect">
          <a:avLst/>
        </a:prstGeom>
        <a:solidFill>
          <a:srgbClr val="00B0F0"/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smtClean="0"/>
            <a:t>Konsultieren Sie Ihren Steuerberater. </a:t>
          </a:r>
          <a:endParaRPr lang="de-DE" sz="1900" kern="1200" dirty="0"/>
        </a:p>
      </dsp:txBody>
      <dsp:txXfrm>
        <a:off x="4725527" y="3665074"/>
        <a:ext cx="1720360" cy="8601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FE984-2760-495F-8510-B36B6315B1A4}" type="datetimeFigureOut">
              <a:rPr lang="de-DE" smtClean="0"/>
              <a:t>05.09.2018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AA6B48-AE2C-4F47-A1C6-AC20BE5201D7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A6B48-AE2C-4F47-A1C6-AC20BE5201D7}" type="slidenum">
              <a:rPr lang="de-DE" smtClean="0"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A6B48-AE2C-4F47-A1C6-AC20BE5201D7}" type="slidenum">
              <a:rPr lang="de-DE" smtClean="0"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A6B48-AE2C-4F47-A1C6-AC20BE5201D7}" type="slidenum">
              <a:rPr lang="de-DE" smtClean="0"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A6B48-AE2C-4F47-A1C6-AC20BE5201D7}" type="slidenum">
              <a:rPr lang="de-DE" smtClean="0"/>
              <a:t>4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536E-FEE5-465E-8032-F7F023AB1F63}" type="datetimeFigureOut">
              <a:rPr lang="de-DE" smtClean="0"/>
              <a:t>05.09.2018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0918-43B5-41FD-AC62-31A9BAD6E78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536E-FEE5-465E-8032-F7F023AB1F63}" type="datetimeFigureOut">
              <a:rPr lang="de-DE" smtClean="0"/>
              <a:t>05.09.2018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0918-43B5-41FD-AC62-31A9BAD6E78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536E-FEE5-465E-8032-F7F023AB1F63}" type="datetimeFigureOut">
              <a:rPr lang="de-DE" smtClean="0"/>
              <a:t>05.09.2018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0918-43B5-41FD-AC62-31A9BAD6E78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536E-FEE5-465E-8032-F7F023AB1F63}" type="datetimeFigureOut">
              <a:rPr lang="de-DE" smtClean="0"/>
              <a:t>05.09.2018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0918-43B5-41FD-AC62-31A9BAD6E78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536E-FEE5-465E-8032-F7F023AB1F63}" type="datetimeFigureOut">
              <a:rPr lang="de-DE" smtClean="0"/>
              <a:t>05.09.2018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0918-43B5-41FD-AC62-31A9BAD6E78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536E-FEE5-465E-8032-F7F023AB1F63}" type="datetimeFigureOut">
              <a:rPr lang="de-DE" smtClean="0"/>
              <a:t>05.09.2018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0918-43B5-41FD-AC62-31A9BAD6E78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536E-FEE5-465E-8032-F7F023AB1F63}" type="datetimeFigureOut">
              <a:rPr lang="de-DE" smtClean="0"/>
              <a:t>05.09.2018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0918-43B5-41FD-AC62-31A9BAD6E78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536E-FEE5-465E-8032-F7F023AB1F63}" type="datetimeFigureOut">
              <a:rPr lang="de-DE" smtClean="0"/>
              <a:t>05.09.2018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0918-43B5-41FD-AC62-31A9BAD6E78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536E-FEE5-465E-8032-F7F023AB1F63}" type="datetimeFigureOut">
              <a:rPr lang="de-DE" smtClean="0"/>
              <a:t>05.09.2018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0918-43B5-41FD-AC62-31A9BAD6E78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536E-FEE5-465E-8032-F7F023AB1F63}" type="datetimeFigureOut">
              <a:rPr lang="de-DE" smtClean="0"/>
              <a:t>05.09.2018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0918-43B5-41FD-AC62-31A9BAD6E78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536E-FEE5-465E-8032-F7F023AB1F63}" type="datetimeFigureOut">
              <a:rPr lang="de-DE" smtClean="0"/>
              <a:t>05.09.2018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0918-43B5-41FD-AC62-31A9BAD6E78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E536E-FEE5-465E-8032-F7F023AB1F63}" type="datetimeFigureOut">
              <a:rPr lang="de-DE" smtClean="0"/>
              <a:t>05.09.2018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40918-43B5-41FD-AC62-31A9BAD6E78C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image" Target="../media/image1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564904"/>
            <a:ext cx="7772400" cy="1470025"/>
          </a:xfrm>
        </p:spPr>
        <p:txBody>
          <a:bodyPr>
            <a:noAutofit/>
          </a:bodyPr>
          <a:lstStyle/>
          <a:p>
            <a:r>
              <a:rPr lang="de-DE" sz="5400" dirty="0" smtClean="0"/>
              <a:t>Freiberufler oder Gewerbebetreibender? </a:t>
            </a:r>
            <a:endParaRPr lang="de-DE" sz="5400" dirty="0"/>
          </a:p>
        </p:txBody>
      </p:sp>
      <p:pic>
        <p:nvPicPr>
          <p:cNvPr id="1026" name="Picture 2" descr="C:\Users\User\Downloads\logo_gruenderakademi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836712"/>
            <a:ext cx="5688632" cy="6682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611560" y="134076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2" descr="C:\Users\User\Downloads\logo_gruenderakademi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79712" y="404664"/>
            <a:ext cx="5688632" cy="6682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395536" y="1628800"/>
          <a:ext cx="367240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m 4"/>
          <p:cNvGraphicFramePr/>
          <p:nvPr/>
        </p:nvGraphicFramePr>
        <p:xfrm>
          <a:off x="4860032" y="1628800"/>
          <a:ext cx="3960440" cy="4568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6" name="Picture 2" descr="C:\Users\User\Downloads\logo_gruenderakademie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907704" y="548680"/>
            <a:ext cx="5688632" cy="6682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2" descr="C:\Users\User\Downloads\logo_gruenderakademi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07704" y="548680"/>
            <a:ext cx="5688632" cy="6682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Bildschirmpräsentation (4:3)</PresentationFormat>
  <Paragraphs>19</Paragraphs>
  <Slides>4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Larissa-Design</vt:lpstr>
      <vt:lpstr>Freiberufler oder Gewerbebetreibender? </vt:lpstr>
      <vt:lpstr>Folie 2</vt:lpstr>
      <vt:lpstr>Folie 3</vt:lpstr>
      <vt:lpstr>Folie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Freiberufler oder Gewerbebetreibender?</dc:title>
  <dc:creator>Montag</dc:creator>
  <cp:lastModifiedBy>Montag</cp:lastModifiedBy>
  <cp:revision>10</cp:revision>
  <dcterms:created xsi:type="dcterms:W3CDTF">2018-09-05T13:40:39Z</dcterms:created>
  <dcterms:modified xsi:type="dcterms:W3CDTF">2018-09-05T14:27:21Z</dcterms:modified>
</cp:coreProperties>
</file>